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1" r:id="rId4"/>
    <p:sldId id="262" r:id="rId5"/>
    <p:sldId id="260" r:id="rId6"/>
    <p:sldId id="258" r:id="rId7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A890"/>
    <a:srgbClr val="009CA6"/>
    <a:srgbClr val="0099C6"/>
    <a:srgbClr val="2D89B1"/>
    <a:srgbClr val="009BA8"/>
    <a:srgbClr val="17C7D2"/>
    <a:srgbClr val="0CC7D3"/>
    <a:srgbClr val="08CFB5"/>
    <a:srgbClr val="16C7D2"/>
    <a:srgbClr val="FDEF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just forma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63" autoAdjust="0"/>
    <p:restoredTop sz="94674"/>
  </p:normalViewPr>
  <p:slideViewPr>
    <p:cSldViewPr snapToGrid="0" snapToObjects="1">
      <p:cViewPr varScale="1">
        <p:scale>
          <a:sx n="68" d="100"/>
          <a:sy n="68" d="100"/>
        </p:scale>
        <p:origin x="134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490402-8E07-BB4F-A189-6AD7200B2129}" type="datetime1">
              <a:rPr lang="en-US" smtClean="0"/>
              <a:pPr/>
              <a:t>6/11/2025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891D49-AD30-AD49-8FCC-B045B8D02F0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293393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A8E3D5-343E-3741-80FE-788E6CEB802F}" type="datetime1">
              <a:rPr lang="en-US" smtClean="0"/>
              <a:pPr/>
              <a:t>6/11/2025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FC25B8-6A37-0E42-AD12-4E95E5CB520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241519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FC25B8-6A37-0E42-AD12-4E95E5CB5205}" type="slidenum">
              <a:rPr lang="sv-SE" smtClean="0"/>
              <a:pPr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07905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Page Blue">
    <p:bg>
      <p:bgPr>
        <a:solidFill>
          <a:srgbClr val="00B9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371600" y="1812899"/>
            <a:ext cx="6400800" cy="14700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6000">
                <a:solidFill>
                  <a:srgbClr val="FFFFFF"/>
                </a:solidFill>
              </a:defRPr>
            </a:lvl1pPr>
          </a:lstStyle>
          <a:p>
            <a:r>
              <a:rPr lang="sv-SE" dirty="0" err="1" smtClean="0"/>
              <a:t>Title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presentation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493962"/>
            <a:ext cx="6400800" cy="117529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err="1" smtClean="0"/>
              <a:t>Lecturer</a:t>
            </a:r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4" t="17691" r="6134" b="16385"/>
          <a:stretch/>
        </p:blipFill>
        <p:spPr>
          <a:xfrm>
            <a:off x="399600" y="5929200"/>
            <a:ext cx="2260800" cy="61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602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page turqoise">
    <p:bg>
      <p:bgPr>
        <a:solidFill>
          <a:srgbClr val="17C7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3120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page turqoise (dark)">
    <p:bg>
      <p:bgPr>
        <a:solidFill>
          <a:srgbClr val="009C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7467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page green">
    <p:bg>
      <p:bgPr>
        <a:solidFill>
          <a:srgbClr val="00CF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3120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page green (dark)">
    <p:bg>
      <p:bgPr>
        <a:solidFill>
          <a:srgbClr val="3BA89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8648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ew Section Blue">
    <p:bg>
      <p:bgPr>
        <a:solidFill>
          <a:srgbClr val="00B9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256096" y="1812899"/>
            <a:ext cx="6400800" cy="14700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1" baseline="0">
                <a:solidFill>
                  <a:srgbClr val="FFFFFF"/>
                </a:solidFill>
              </a:defRPr>
            </a:lvl1pPr>
          </a:lstStyle>
          <a:p>
            <a:r>
              <a:rPr lang="sv-SE" dirty="0" err="1" smtClean="0"/>
              <a:t>Next</a:t>
            </a:r>
            <a:r>
              <a:rPr lang="sv-SE" dirty="0" smtClean="0"/>
              <a:t> </a:t>
            </a:r>
            <a:r>
              <a:rPr lang="sv-SE" dirty="0" err="1" smtClean="0"/>
              <a:t>Section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256096" y="3493962"/>
            <a:ext cx="6400800" cy="117529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400" baseline="0">
                <a:solidFill>
                  <a:srgbClr val="FFFFFF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err="1" smtClean="0"/>
              <a:t>Contents</a:t>
            </a:r>
            <a:r>
              <a:rPr lang="sv-SE" dirty="0" smtClean="0"/>
              <a:t>, </a:t>
            </a:r>
            <a:r>
              <a:rPr lang="sv-SE" dirty="0" err="1" smtClean="0"/>
              <a:t>subheads</a:t>
            </a:r>
            <a:r>
              <a:rPr lang="sv-SE" dirty="0" smtClean="0"/>
              <a:t> </a:t>
            </a:r>
            <a:r>
              <a:rPr lang="sv-SE" dirty="0" err="1" smtClean="0"/>
              <a:t>etc</a:t>
            </a:r>
            <a:endParaRPr lang="sv-SE" dirty="0"/>
          </a:p>
        </p:txBody>
      </p:sp>
      <p:cxnSp>
        <p:nvCxnSpPr>
          <p:cNvPr id="6" name="Rak 5"/>
          <p:cNvCxnSpPr/>
          <p:nvPr userDrawn="1"/>
        </p:nvCxnSpPr>
        <p:spPr>
          <a:xfrm>
            <a:off x="678459" y="6120611"/>
            <a:ext cx="7744205" cy="0"/>
          </a:xfrm>
          <a:prstGeom prst="line">
            <a:avLst/>
          </a:prstGeom>
          <a:ln w="15875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Bildobjekt 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69" t="18997" r="6369" b="16385"/>
          <a:stretch/>
        </p:blipFill>
        <p:spPr>
          <a:xfrm>
            <a:off x="687600" y="6256800"/>
            <a:ext cx="1407600" cy="374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062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Section Blue (dark)">
    <p:bg>
      <p:bgPr>
        <a:solidFill>
          <a:srgbClr val="0099C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ubrik 1"/>
          <p:cNvSpPr>
            <a:spLocks noGrp="1"/>
          </p:cNvSpPr>
          <p:nvPr>
            <p:ph type="ctrTitle" hasCustomPrompt="1"/>
          </p:nvPr>
        </p:nvSpPr>
        <p:spPr>
          <a:xfrm>
            <a:off x="1256096" y="1812899"/>
            <a:ext cx="6400800" cy="14700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1" baseline="0">
                <a:solidFill>
                  <a:srgbClr val="FFFFFF"/>
                </a:solidFill>
              </a:defRPr>
            </a:lvl1pPr>
          </a:lstStyle>
          <a:p>
            <a:r>
              <a:rPr lang="sv-SE" dirty="0" err="1" smtClean="0"/>
              <a:t>Next</a:t>
            </a:r>
            <a:r>
              <a:rPr lang="sv-SE" dirty="0" smtClean="0"/>
              <a:t> </a:t>
            </a:r>
            <a:r>
              <a:rPr lang="sv-SE" dirty="0" err="1" smtClean="0"/>
              <a:t>Section</a:t>
            </a:r>
            <a:endParaRPr lang="sv-SE" dirty="0"/>
          </a:p>
        </p:txBody>
      </p:sp>
      <p:sp>
        <p:nvSpPr>
          <p:cNvPr id="15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256096" y="3493962"/>
            <a:ext cx="6400800" cy="117529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400" baseline="0">
                <a:solidFill>
                  <a:srgbClr val="FFFFFF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err="1" smtClean="0"/>
              <a:t>Contents</a:t>
            </a:r>
            <a:r>
              <a:rPr lang="sv-SE" dirty="0" smtClean="0"/>
              <a:t>, </a:t>
            </a:r>
            <a:r>
              <a:rPr lang="sv-SE" dirty="0" err="1" smtClean="0"/>
              <a:t>subheads</a:t>
            </a:r>
            <a:r>
              <a:rPr lang="sv-SE" dirty="0" smtClean="0"/>
              <a:t> </a:t>
            </a:r>
            <a:r>
              <a:rPr lang="sv-SE" dirty="0" err="1" smtClean="0"/>
              <a:t>etc</a:t>
            </a:r>
            <a:endParaRPr lang="sv-SE" dirty="0"/>
          </a:p>
        </p:txBody>
      </p:sp>
      <p:cxnSp>
        <p:nvCxnSpPr>
          <p:cNvPr id="16" name="Rak 15"/>
          <p:cNvCxnSpPr/>
          <p:nvPr userDrawn="1"/>
        </p:nvCxnSpPr>
        <p:spPr>
          <a:xfrm>
            <a:off x="678459" y="6120611"/>
            <a:ext cx="7744205" cy="0"/>
          </a:xfrm>
          <a:prstGeom prst="line">
            <a:avLst/>
          </a:prstGeom>
          <a:ln w="15875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Bildobjekt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69" t="18997" r="6369" b="16385"/>
          <a:stretch/>
        </p:blipFill>
        <p:spPr>
          <a:xfrm>
            <a:off x="687600" y="6256800"/>
            <a:ext cx="1407600" cy="374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2529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Section Turqoise">
    <p:bg>
      <p:bgPr>
        <a:solidFill>
          <a:srgbClr val="16C7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1"/>
          <p:cNvSpPr>
            <a:spLocks noGrp="1"/>
          </p:cNvSpPr>
          <p:nvPr>
            <p:ph type="ctrTitle" hasCustomPrompt="1"/>
          </p:nvPr>
        </p:nvSpPr>
        <p:spPr>
          <a:xfrm>
            <a:off x="1256096" y="1812899"/>
            <a:ext cx="6400800" cy="14700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1" baseline="0">
                <a:solidFill>
                  <a:srgbClr val="FFFFFF"/>
                </a:solidFill>
              </a:defRPr>
            </a:lvl1pPr>
          </a:lstStyle>
          <a:p>
            <a:r>
              <a:rPr lang="sv-SE" dirty="0" err="1" smtClean="0"/>
              <a:t>Next</a:t>
            </a:r>
            <a:r>
              <a:rPr lang="sv-SE" dirty="0" smtClean="0"/>
              <a:t> </a:t>
            </a:r>
            <a:r>
              <a:rPr lang="sv-SE" dirty="0" err="1" smtClean="0"/>
              <a:t>Section</a:t>
            </a:r>
            <a:endParaRPr lang="sv-SE" dirty="0"/>
          </a:p>
        </p:txBody>
      </p:sp>
      <p:sp>
        <p:nvSpPr>
          <p:cNvPr id="8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256096" y="3493962"/>
            <a:ext cx="6400800" cy="117529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400" baseline="0">
                <a:solidFill>
                  <a:srgbClr val="FFFFFF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err="1" smtClean="0"/>
              <a:t>Contents</a:t>
            </a:r>
            <a:r>
              <a:rPr lang="sv-SE" dirty="0" smtClean="0"/>
              <a:t>, </a:t>
            </a:r>
            <a:r>
              <a:rPr lang="sv-SE" dirty="0" err="1" smtClean="0"/>
              <a:t>subheads</a:t>
            </a:r>
            <a:r>
              <a:rPr lang="sv-SE" dirty="0" smtClean="0"/>
              <a:t> </a:t>
            </a:r>
            <a:r>
              <a:rPr lang="sv-SE" dirty="0" err="1" smtClean="0"/>
              <a:t>etc</a:t>
            </a:r>
            <a:endParaRPr lang="sv-SE" dirty="0"/>
          </a:p>
        </p:txBody>
      </p:sp>
      <p:cxnSp>
        <p:nvCxnSpPr>
          <p:cNvPr id="9" name="Rak 8"/>
          <p:cNvCxnSpPr/>
          <p:nvPr userDrawn="1"/>
        </p:nvCxnSpPr>
        <p:spPr>
          <a:xfrm>
            <a:off x="678459" y="6120611"/>
            <a:ext cx="7744205" cy="0"/>
          </a:xfrm>
          <a:prstGeom prst="line">
            <a:avLst/>
          </a:prstGeom>
          <a:ln w="15875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Bildobjekt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69" t="18997" r="6369" b="16385"/>
          <a:stretch/>
        </p:blipFill>
        <p:spPr>
          <a:xfrm>
            <a:off x="687600" y="6256800"/>
            <a:ext cx="1407600" cy="374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1663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Section Turqoise (dark)">
    <p:bg>
      <p:bgPr>
        <a:solidFill>
          <a:srgbClr val="009C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ubrik 1"/>
          <p:cNvSpPr>
            <a:spLocks noGrp="1"/>
          </p:cNvSpPr>
          <p:nvPr>
            <p:ph type="ctrTitle" hasCustomPrompt="1"/>
          </p:nvPr>
        </p:nvSpPr>
        <p:spPr>
          <a:xfrm>
            <a:off x="1256096" y="1812899"/>
            <a:ext cx="6400800" cy="14700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1" baseline="0">
                <a:solidFill>
                  <a:srgbClr val="FFFFFF"/>
                </a:solidFill>
              </a:defRPr>
            </a:lvl1pPr>
          </a:lstStyle>
          <a:p>
            <a:r>
              <a:rPr lang="sv-SE" dirty="0" err="1" smtClean="0"/>
              <a:t>Next</a:t>
            </a:r>
            <a:r>
              <a:rPr lang="sv-SE" dirty="0" smtClean="0"/>
              <a:t> </a:t>
            </a:r>
            <a:r>
              <a:rPr lang="sv-SE" dirty="0" err="1" smtClean="0"/>
              <a:t>Section</a:t>
            </a:r>
            <a:endParaRPr lang="sv-SE" dirty="0"/>
          </a:p>
        </p:txBody>
      </p:sp>
      <p:sp>
        <p:nvSpPr>
          <p:cNvPr id="1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256096" y="3493962"/>
            <a:ext cx="6400800" cy="117529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400" baseline="0">
                <a:solidFill>
                  <a:srgbClr val="FFFFFF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err="1" smtClean="0"/>
              <a:t>Contents</a:t>
            </a:r>
            <a:r>
              <a:rPr lang="sv-SE" dirty="0" smtClean="0"/>
              <a:t>, </a:t>
            </a:r>
            <a:r>
              <a:rPr lang="sv-SE" dirty="0" err="1" smtClean="0"/>
              <a:t>subheads</a:t>
            </a:r>
            <a:r>
              <a:rPr lang="sv-SE" dirty="0" smtClean="0"/>
              <a:t> </a:t>
            </a:r>
            <a:r>
              <a:rPr lang="sv-SE" dirty="0" err="1" smtClean="0"/>
              <a:t>etc</a:t>
            </a:r>
            <a:endParaRPr lang="sv-SE" dirty="0"/>
          </a:p>
        </p:txBody>
      </p:sp>
      <p:cxnSp>
        <p:nvCxnSpPr>
          <p:cNvPr id="14" name="Rak 13"/>
          <p:cNvCxnSpPr/>
          <p:nvPr userDrawn="1"/>
        </p:nvCxnSpPr>
        <p:spPr>
          <a:xfrm>
            <a:off x="678459" y="6120611"/>
            <a:ext cx="7744205" cy="0"/>
          </a:xfrm>
          <a:prstGeom prst="line">
            <a:avLst/>
          </a:prstGeom>
          <a:ln w="15875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Bildobjekt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69" t="18997" r="6369" b="16385"/>
          <a:stretch/>
        </p:blipFill>
        <p:spPr>
          <a:xfrm>
            <a:off x="687600" y="6256800"/>
            <a:ext cx="1407600" cy="374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7396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Section Green">
    <p:bg>
      <p:bgPr>
        <a:solidFill>
          <a:srgbClr val="08CF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1"/>
          <p:cNvSpPr>
            <a:spLocks noGrp="1"/>
          </p:cNvSpPr>
          <p:nvPr>
            <p:ph type="ctrTitle" hasCustomPrompt="1"/>
          </p:nvPr>
        </p:nvSpPr>
        <p:spPr>
          <a:xfrm>
            <a:off x="1256096" y="1812899"/>
            <a:ext cx="6400800" cy="14700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1" baseline="0">
                <a:solidFill>
                  <a:srgbClr val="FFFFFF"/>
                </a:solidFill>
              </a:defRPr>
            </a:lvl1pPr>
          </a:lstStyle>
          <a:p>
            <a:r>
              <a:rPr lang="sv-SE" dirty="0" err="1" smtClean="0"/>
              <a:t>Next</a:t>
            </a:r>
            <a:r>
              <a:rPr lang="sv-SE" dirty="0" smtClean="0"/>
              <a:t> </a:t>
            </a:r>
            <a:r>
              <a:rPr lang="sv-SE" dirty="0" err="1" smtClean="0"/>
              <a:t>Section</a:t>
            </a:r>
            <a:endParaRPr lang="sv-SE" dirty="0"/>
          </a:p>
        </p:txBody>
      </p:sp>
      <p:sp>
        <p:nvSpPr>
          <p:cNvPr id="8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256096" y="3493962"/>
            <a:ext cx="6400800" cy="117529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400" baseline="0">
                <a:solidFill>
                  <a:srgbClr val="FFFFFF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err="1" smtClean="0"/>
              <a:t>Contents</a:t>
            </a:r>
            <a:r>
              <a:rPr lang="sv-SE" dirty="0" smtClean="0"/>
              <a:t>, </a:t>
            </a:r>
            <a:r>
              <a:rPr lang="sv-SE" dirty="0" err="1" smtClean="0"/>
              <a:t>subheads</a:t>
            </a:r>
            <a:r>
              <a:rPr lang="sv-SE" dirty="0" smtClean="0"/>
              <a:t> </a:t>
            </a:r>
            <a:r>
              <a:rPr lang="sv-SE" dirty="0" err="1" smtClean="0"/>
              <a:t>etc</a:t>
            </a:r>
            <a:endParaRPr lang="sv-SE" dirty="0"/>
          </a:p>
        </p:txBody>
      </p:sp>
      <p:cxnSp>
        <p:nvCxnSpPr>
          <p:cNvPr id="9" name="Rak 8"/>
          <p:cNvCxnSpPr/>
          <p:nvPr userDrawn="1"/>
        </p:nvCxnSpPr>
        <p:spPr>
          <a:xfrm>
            <a:off x="678459" y="6120611"/>
            <a:ext cx="7744205" cy="0"/>
          </a:xfrm>
          <a:prstGeom prst="line">
            <a:avLst/>
          </a:prstGeom>
          <a:ln w="15875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Bildobjekt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69" t="18997" r="6369" b="16385"/>
          <a:stretch/>
        </p:blipFill>
        <p:spPr>
          <a:xfrm>
            <a:off x="687600" y="6256800"/>
            <a:ext cx="1407600" cy="374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3193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Section Green (dark)">
    <p:bg>
      <p:bgPr>
        <a:solidFill>
          <a:srgbClr val="3BA89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ubrik 1"/>
          <p:cNvSpPr>
            <a:spLocks noGrp="1"/>
          </p:cNvSpPr>
          <p:nvPr>
            <p:ph type="ctrTitle" hasCustomPrompt="1"/>
          </p:nvPr>
        </p:nvSpPr>
        <p:spPr>
          <a:xfrm>
            <a:off x="1256096" y="1812899"/>
            <a:ext cx="6400800" cy="14700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1" baseline="0">
                <a:solidFill>
                  <a:srgbClr val="FFFFFF"/>
                </a:solidFill>
              </a:defRPr>
            </a:lvl1pPr>
          </a:lstStyle>
          <a:p>
            <a:r>
              <a:rPr lang="sv-SE" dirty="0" err="1" smtClean="0"/>
              <a:t>Next</a:t>
            </a:r>
            <a:r>
              <a:rPr lang="sv-SE" dirty="0" smtClean="0"/>
              <a:t> </a:t>
            </a:r>
            <a:r>
              <a:rPr lang="sv-SE" dirty="0" err="1" smtClean="0"/>
              <a:t>Section</a:t>
            </a:r>
            <a:endParaRPr lang="sv-SE" dirty="0"/>
          </a:p>
        </p:txBody>
      </p:sp>
      <p:sp>
        <p:nvSpPr>
          <p:cNvPr id="1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256096" y="3493962"/>
            <a:ext cx="6400800" cy="117529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400" baseline="0">
                <a:solidFill>
                  <a:srgbClr val="FFFFFF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err="1" smtClean="0"/>
              <a:t>Contents</a:t>
            </a:r>
            <a:r>
              <a:rPr lang="sv-SE" dirty="0" smtClean="0"/>
              <a:t>, </a:t>
            </a:r>
            <a:r>
              <a:rPr lang="sv-SE" dirty="0" err="1" smtClean="0"/>
              <a:t>subheads</a:t>
            </a:r>
            <a:r>
              <a:rPr lang="sv-SE" dirty="0" smtClean="0"/>
              <a:t> </a:t>
            </a:r>
            <a:r>
              <a:rPr lang="sv-SE" dirty="0" err="1" smtClean="0"/>
              <a:t>etc</a:t>
            </a:r>
            <a:endParaRPr lang="sv-SE" dirty="0"/>
          </a:p>
        </p:txBody>
      </p:sp>
      <p:cxnSp>
        <p:nvCxnSpPr>
          <p:cNvPr id="14" name="Rak 13"/>
          <p:cNvCxnSpPr/>
          <p:nvPr userDrawn="1"/>
        </p:nvCxnSpPr>
        <p:spPr>
          <a:xfrm>
            <a:off x="678459" y="6120611"/>
            <a:ext cx="7744205" cy="0"/>
          </a:xfrm>
          <a:prstGeom prst="line">
            <a:avLst/>
          </a:prstGeom>
          <a:ln w="15875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903" y="6255027"/>
            <a:ext cx="1408649" cy="371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116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 Blue (dark)">
    <p:bg>
      <p:bgPr>
        <a:solidFill>
          <a:srgbClr val="0099C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/>
          <p:cNvSpPr>
            <a:spLocks noGrp="1"/>
          </p:cNvSpPr>
          <p:nvPr>
            <p:ph type="ctrTitle" hasCustomPrompt="1"/>
          </p:nvPr>
        </p:nvSpPr>
        <p:spPr>
          <a:xfrm>
            <a:off x="1371600" y="1812899"/>
            <a:ext cx="6400800" cy="14700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6000">
                <a:solidFill>
                  <a:srgbClr val="FFFFFF"/>
                </a:solidFill>
              </a:defRPr>
            </a:lvl1pPr>
          </a:lstStyle>
          <a:p>
            <a:r>
              <a:rPr lang="sv-SE" dirty="0" err="1" smtClean="0"/>
              <a:t>Title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presentation</a:t>
            </a:r>
            <a:endParaRPr lang="sv-SE" dirty="0"/>
          </a:p>
        </p:txBody>
      </p:sp>
      <p:sp>
        <p:nvSpPr>
          <p:cNvPr id="6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493962"/>
            <a:ext cx="6400800" cy="117529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err="1" smtClean="0"/>
              <a:t>Lecturer</a:t>
            </a:r>
            <a:endParaRPr lang="sv-SE" dirty="0"/>
          </a:p>
        </p:txBody>
      </p:sp>
      <p:pic>
        <p:nvPicPr>
          <p:cNvPr id="2" name="Bildobjekt 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4" t="17691" r="6134" b="16385"/>
          <a:stretch/>
        </p:blipFill>
        <p:spPr>
          <a:xfrm>
            <a:off x="399600" y="5929200"/>
            <a:ext cx="2260800" cy="61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9258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Rak 8"/>
          <p:cNvCxnSpPr/>
          <p:nvPr userDrawn="1"/>
        </p:nvCxnSpPr>
        <p:spPr>
          <a:xfrm>
            <a:off x="678459" y="6120611"/>
            <a:ext cx="7744205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ubrik 3"/>
          <p:cNvSpPr>
            <a:spLocks noGrp="1"/>
          </p:cNvSpPr>
          <p:nvPr>
            <p:ph type="title" hasCustomPrompt="1"/>
          </p:nvPr>
        </p:nvSpPr>
        <p:spPr>
          <a:xfrm>
            <a:off x="685076" y="999225"/>
            <a:ext cx="7737588" cy="831131"/>
          </a:xfrm>
          <a:prstGeom prst="rect">
            <a:avLst/>
          </a:prstGeom>
        </p:spPr>
        <p:txBody>
          <a:bodyPr vert="horz">
            <a:normAutofit/>
          </a:bodyPr>
          <a:lstStyle>
            <a:lvl1pPr algn="l">
              <a:defRPr sz="3600"/>
            </a:lvl1pPr>
          </a:lstStyle>
          <a:p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 to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  <a:endParaRPr lang="sv-SE" dirty="0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6662093" y="360999"/>
            <a:ext cx="1431193" cy="264685"/>
          </a:xfrm>
          <a:prstGeom prst="rect">
            <a:avLst/>
          </a:prstGeom>
        </p:spPr>
        <p:txBody>
          <a:bodyPr/>
          <a:lstStyle>
            <a:lvl1pPr algn="r">
              <a:defRPr sz="1100" cap="all"/>
            </a:lvl1pPr>
          </a:lstStyle>
          <a:p>
            <a:fld id="{6FB46F94-CDEE-446A-A9DF-5F0159241724}" type="datetime1">
              <a:rPr lang="sv-SE" smtClean="0"/>
              <a:t>2025-06-11</a:t>
            </a:fld>
            <a:endParaRPr lang="sv-SE" dirty="0"/>
          </a:p>
        </p:txBody>
      </p:sp>
      <p:sp>
        <p:nvSpPr>
          <p:cNvPr id="11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962260" y="361654"/>
            <a:ext cx="553784" cy="264685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80A4C9D9-979F-D94A-9054-C3B7EAD37AEB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593363" y="361000"/>
            <a:ext cx="5836917" cy="265340"/>
          </a:xfrm>
          <a:prstGeom prst="rect">
            <a:avLst/>
          </a:prstGeom>
        </p:spPr>
        <p:txBody>
          <a:bodyPr anchor="b"/>
          <a:lstStyle>
            <a:lvl1pPr>
              <a:defRPr sz="1100"/>
            </a:lvl1pPr>
          </a:lstStyle>
          <a:p>
            <a:r>
              <a:rPr lang="sv-SE" dirty="0" err="1" smtClean="0"/>
              <a:t>Title</a:t>
            </a:r>
            <a:r>
              <a:rPr lang="sv-SE" dirty="0" smtClean="0"/>
              <a:t>/</a:t>
            </a:r>
            <a:r>
              <a:rPr lang="sv-SE" dirty="0" err="1" smtClean="0"/>
              <a:t>Lecturer</a:t>
            </a:r>
            <a:endParaRPr lang="sv-SE" dirty="0"/>
          </a:p>
        </p:txBody>
      </p:sp>
      <p:pic>
        <p:nvPicPr>
          <p:cNvPr id="2" name="Bildobjekt 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0" t="16385" r="5430" b="15080"/>
          <a:stretch/>
        </p:blipFill>
        <p:spPr>
          <a:xfrm>
            <a:off x="687600" y="6256800"/>
            <a:ext cx="1407600" cy="3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505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Rak 8"/>
          <p:cNvCxnSpPr/>
          <p:nvPr userDrawn="1"/>
        </p:nvCxnSpPr>
        <p:spPr>
          <a:xfrm>
            <a:off x="678459" y="6120611"/>
            <a:ext cx="7744205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ubrik 3"/>
          <p:cNvSpPr>
            <a:spLocks noGrp="1"/>
          </p:cNvSpPr>
          <p:nvPr>
            <p:ph type="title" hasCustomPrompt="1"/>
          </p:nvPr>
        </p:nvSpPr>
        <p:spPr>
          <a:xfrm>
            <a:off x="685076" y="999225"/>
            <a:ext cx="7737588" cy="831131"/>
          </a:xfrm>
          <a:prstGeom prst="rect">
            <a:avLst/>
          </a:prstGeom>
        </p:spPr>
        <p:txBody>
          <a:bodyPr vert="horz">
            <a:normAutofit/>
          </a:bodyPr>
          <a:lstStyle>
            <a:lvl1pPr algn="l">
              <a:defRPr sz="3600"/>
            </a:lvl1pPr>
          </a:lstStyle>
          <a:p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 to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  <a:endParaRPr lang="sv-SE" dirty="0"/>
          </a:p>
        </p:txBody>
      </p:sp>
      <p:sp>
        <p:nvSpPr>
          <p:cNvPr id="20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685076" y="1830357"/>
            <a:ext cx="7737587" cy="4066288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900"/>
              </a:spcBef>
              <a:defRPr sz="2400" b="0" i="0">
                <a:latin typeface="Georgia"/>
                <a:cs typeface="Georgia"/>
              </a:defRPr>
            </a:lvl1pPr>
            <a:lvl2pPr>
              <a:spcBef>
                <a:spcPts val="900"/>
              </a:spcBef>
              <a:defRPr sz="2400" b="0" i="0">
                <a:latin typeface="Georgia"/>
                <a:cs typeface="Georgia"/>
              </a:defRPr>
            </a:lvl2pPr>
            <a:lvl3pPr>
              <a:spcBef>
                <a:spcPts val="900"/>
              </a:spcBef>
              <a:defRPr sz="2400" b="0" i="0">
                <a:latin typeface="Georgia"/>
                <a:cs typeface="Georgia"/>
              </a:defRPr>
            </a:lvl3pPr>
            <a:lvl4pPr>
              <a:spcBef>
                <a:spcPts val="900"/>
              </a:spcBef>
              <a:defRPr sz="2400" b="0" i="0">
                <a:latin typeface="Georgia"/>
                <a:cs typeface="Georgia"/>
              </a:defRPr>
            </a:lvl4pPr>
            <a:lvl5pPr>
              <a:spcBef>
                <a:spcPts val="900"/>
              </a:spcBef>
              <a:defRPr sz="2400" b="0" i="0">
                <a:latin typeface="Georgia"/>
                <a:cs typeface="Georgia"/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6662093" y="360999"/>
            <a:ext cx="1431193" cy="264685"/>
          </a:xfrm>
          <a:prstGeom prst="rect">
            <a:avLst/>
          </a:prstGeom>
        </p:spPr>
        <p:txBody>
          <a:bodyPr/>
          <a:lstStyle>
            <a:lvl1pPr algn="r">
              <a:defRPr sz="1100" cap="all"/>
            </a:lvl1pPr>
          </a:lstStyle>
          <a:p>
            <a:fld id="{D997FC5B-0161-4DA1-BCCD-77DDCE114F1C}" type="datetime1">
              <a:rPr lang="sv-SE" smtClean="0"/>
              <a:t>2025-06-11</a:t>
            </a:fld>
            <a:endParaRPr lang="sv-SE" dirty="0"/>
          </a:p>
        </p:txBody>
      </p:sp>
      <p:sp>
        <p:nvSpPr>
          <p:cNvPr id="1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962260" y="361654"/>
            <a:ext cx="553784" cy="264685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80A4C9D9-979F-D94A-9054-C3B7EAD37AEB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593363" y="361000"/>
            <a:ext cx="5836917" cy="265340"/>
          </a:xfrm>
          <a:prstGeom prst="rect">
            <a:avLst/>
          </a:prstGeom>
        </p:spPr>
        <p:txBody>
          <a:bodyPr anchor="b"/>
          <a:lstStyle>
            <a:lvl1pPr>
              <a:defRPr sz="1100"/>
            </a:lvl1pPr>
          </a:lstStyle>
          <a:p>
            <a:r>
              <a:rPr lang="sv-SE" dirty="0" err="1" smtClean="0"/>
              <a:t>Title</a:t>
            </a:r>
            <a:r>
              <a:rPr lang="sv-SE" dirty="0" smtClean="0"/>
              <a:t>/</a:t>
            </a:r>
            <a:r>
              <a:rPr lang="sv-SE" dirty="0" err="1" smtClean="0"/>
              <a:t>Lecturer</a:t>
            </a:r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0" t="16385" r="5430" b="15080"/>
          <a:stretch/>
        </p:blipFill>
        <p:spPr>
          <a:xfrm>
            <a:off x="687600" y="6256800"/>
            <a:ext cx="1407600" cy="3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59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Rak 8"/>
          <p:cNvCxnSpPr/>
          <p:nvPr userDrawn="1"/>
        </p:nvCxnSpPr>
        <p:spPr>
          <a:xfrm>
            <a:off x="678459" y="6120611"/>
            <a:ext cx="7744205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ubrik 3"/>
          <p:cNvSpPr>
            <a:spLocks noGrp="1"/>
          </p:cNvSpPr>
          <p:nvPr>
            <p:ph type="title" hasCustomPrompt="1"/>
          </p:nvPr>
        </p:nvSpPr>
        <p:spPr>
          <a:xfrm>
            <a:off x="685076" y="999225"/>
            <a:ext cx="7737588" cy="831131"/>
          </a:xfrm>
          <a:prstGeom prst="rect">
            <a:avLst/>
          </a:prstGeom>
        </p:spPr>
        <p:txBody>
          <a:bodyPr vert="horz">
            <a:normAutofit/>
          </a:bodyPr>
          <a:lstStyle>
            <a:lvl1pPr algn="l">
              <a:defRPr sz="3600"/>
            </a:lvl1pPr>
          </a:lstStyle>
          <a:p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 to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  <a:endParaRPr lang="sv-SE" dirty="0"/>
          </a:p>
        </p:txBody>
      </p:sp>
      <p:sp>
        <p:nvSpPr>
          <p:cNvPr id="5" name="Platshållare för bild 4"/>
          <p:cNvSpPr>
            <a:spLocks noGrp="1"/>
          </p:cNvSpPr>
          <p:nvPr>
            <p:ph type="pic" sz="quarter" idx="14"/>
          </p:nvPr>
        </p:nvSpPr>
        <p:spPr>
          <a:xfrm>
            <a:off x="4137025" y="1844506"/>
            <a:ext cx="4286250" cy="3945398"/>
          </a:xfrm>
          <a:prstGeom prst="rect">
            <a:avLst/>
          </a:prstGeom>
        </p:spPr>
        <p:txBody>
          <a:bodyPr vert="horz"/>
          <a:lstStyle/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0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685076" y="1830357"/>
            <a:ext cx="3316211" cy="4066288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900"/>
              </a:spcBef>
              <a:defRPr sz="2400" b="0" i="0">
                <a:latin typeface="Georgia"/>
                <a:cs typeface="Georgia"/>
              </a:defRPr>
            </a:lvl1pPr>
            <a:lvl2pPr>
              <a:spcBef>
                <a:spcPts val="900"/>
              </a:spcBef>
              <a:defRPr sz="2400" b="0" i="0">
                <a:latin typeface="Georgia"/>
                <a:cs typeface="Georgia"/>
              </a:defRPr>
            </a:lvl2pPr>
            <a:lvl3pPr>
              <a:spcBef>
                <a:spcPts val="900"/>
              </a:spcBef>
              <a:defRPr sz="2400" b="0" i="0">
                <a:latin typeface="Georgia"/>
                <a:cs typeface="Georgia"/>
              </a:defRPr>
            </a:lvl3pPr>
            <a:lvl4pPr>
              <a:spcBef>
                <a:spcPts val="900"/>
              </a:spcBef>
              <a:defRPr sz="2400" b="0" i="0">
                <a:latin typeface="Georgia"/>
                <a:cs typeface="Georgia"/>
              </a:defRPr>
            </a:lvl4pPr>
            <a:lvl5pPr>
              <a:spcBef>
                <a:spcPts val="900"/>
              </a:spcBef>
              <a:defRPr sz="2400" b="0" i="0">
                <a:latin typeface="Georgia"/>
                <a:cs typeface="Georgia"/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6662093" y="360999"/>
            <a:ext cx="1431193" cy="264685"/>
          </a:xfrm>
          <a:prstGeom prst="rect">
            <a:avLst/>
          </a:prstGeom>
        </p:spPr>
        <p:txBody>
          <a:bodyPr/>
          <a:lstStyle>
            <a:lvl1pPr algn="r">
              <a:defRPr sz="1100" cap="all"/>
            </a:lvl1pPr>
          </a:lstStyle>
          <a:p>
            <a:fld id="{FF265B2B-A632-4DBB-BFE1-A7E84FE95B5C}" type="datetime1">
              <a:rPr lang="sv-SE" smtClean="0"/>
              <a:t>2025-06-11</a:t>
            </a:fld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962260" y="361654"/>
            <a:ext cx="553784" cy="264685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80A4C9D9-979F-D94A-9054-C3B7EAD37AEB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593363" y="361000"/>
            <a:ext cx="5836917" cy="265340"/>
          </a:xfrm>
          <a:prstGeom prst="rect">
            <a:avLst/>
          </a:prstGeom>
        </p:spPr>
        <p:txBody>
          <a:bodyPr anchor="b"/>
          <a:lstStyle>
            <a:lvl1pPr>
              <a:defRPr sz="1100"/>
            </a:lvl1pPr>
          </a:lstStyle>
          <a:p>
            <a:r>
              <a:rPr lang="sv-SE" dirty="0" err="1" smtClean="0"/>
              <a:t>Title</a:t>
            </a:r>
            <a:r>
              <a:rPr lang="sv-SE" dirty="0" smtClean="0"/>
              <a:t>/</a:t>
            </a:r>
            <a:r>
              <a:rPr lang="sv-SE" dirty="0" err="1" smtClean="0"/>
              <a:t>Lecturer</a:t>
            </a:r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0" t="16385" r="5430" b="15080"/>
          <a:stretch/>
        </p:blipFill>
        <p:spPr>
          <a:xfrm>
            <a:off x="687600" y="6256800"/>
            <a:ext cx="1407600" cy="3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7322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Rak 8"/>
          <p:cNvCxnSpPr/>
          <p:nvPr userDrawn="1"/>
        </p:nvCxnSpPr>
        <p:spPr>
          <a:xfrm>
            <a:off x="678459" y="6120611"/>
            <a:ext cx="7744205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ubrik 3"/>
          <p:cNvSpPr>
            <a:spLocks noGrp="1"/>
          </p:cNvSpPr>
          <p:nvPr>
            <p:ph type="title" hasCustomPrompt="1"/>
          </p:nvPr>
        </p:nvSpPr>
        <p:spPr>
          <a:xfrm>
            <a:off x="685076" y="999225"/>
            <a:ext cx="7737588" cy="831131"/>
          </a:xfrm>
          <a:prstGeom prst="rect">
            <a:avLst/>
          </a:prstGeom>
        </p:spPr>
        <p:txBody>
          <a:bodyPr vert="horz">
            <a:normAutofit/>
          </a:bodyPr>
          <a:lstStyle>
            <a:lvl1pPr algn="l">
              <a:defRPr sz="3600"/>
            </a:lvl1pPr>
          </a:lstStyle>
          <a:p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 to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  <a:endParaRPr lang="sv-SE" dirty="0"/>
          </a:p>
        </p:txBody>
      </p:sp>
      <p:sp>
        <p:nvSpPr>
          <p:cNvPr id="3" name="Platshållare för diagram 2"/>
          <p:cNvSpPr>
            <a:spLocks noGrp="1"/>
          </p:cNvSpPr>
          <p:nvPr>
            <p:ph type="chart" sz="quarter" idx="13"/>
          </p:nvPr>
        </p:nvSpPr>
        <p:spPr>
          <a:xfrm>
            <a:off x="685800" y="1905000"/>
            <a:ext cx="7737475" cy="3922713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900"/>
              </a:spcBef>
              <a:defRPr/>
            </a:lvl1pPr>
          </a:lstStyle>
          <a:p>
            <a:r>
              <a:rPr lang="sv-SE" smtClean="0"/>
              <a:t>Klicka på ikonen för att lägga till ett diagram</a:t>
            </a:r>
            <a:endParaRPr lang="sv-SE" dirty="0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6662093" y="360999"/>
            <a:ext cx="1431193" cy="264685"/>
          </a:xfrm>
          <a:prstGeom prst="rect">
            <a:avLst/>
          </a:prstGeom>
        </p:spPr>
        <p:txBody>
          <a:bodyPr/>
          <a:lstStyle>
            <a:lvl1pPr algn="r">
              <a:defRPr sz="1100" cap="all"/>
            </a:lvl1pPr>
          </a:lstStyle>
          <a:p>
            <a:fld id="{64BAFCA6-E4CC-4535-A14C-A4D1CC4F8550}" type="datetime1">
              <a:rPr lang="sv-SE" smtClean="0"/>
              <a:t>2025-06-11</a:t>
            </a:fld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962260" y="361654"/>
            <a:ext cx="553784" cy="264685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80A4C9D9-979F-D94A-9054-C3B7EAD37AEB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593363" y="361000"/>
            <a:ext cx="5836917" cy="265340"/>
          </a:xfrm>
          <a:prstGeom prst="rect">
            <a:avLst/>
          </a:prstGeom>
        </p:spPr>
        <p:txBody>
          <a:bodyPr anchor="b"/>
          <a:lstStyle>
            <a:lvl1pPr>
              <a:defRPr sz="1100"/>
            </a:lvl1pPr>
          </a:lstStyle>
          <a:p>
            <a:r>
              <a:rPr lang="sv-SE" dirty="0" err="1" smtClean="0"/>
              <a:t>Title</a:t>
            </a:r>
            <a:r>
              <a:rPr lang="sv-SE" dirty="0" smtClean="0"/>
              <a:t>/</a:t>
            </a:r>
            <a:r>
              <a:rPr lang="sv-SE" dirty="0" err="1" smtClean="0"/>
              <a:t>Lecturer</a:t>
            </a:r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0" t="16385" r="5430" b="15080"/>
          <a:stretch/>
        </p:blipFill>
        <p:spPr>
          <a:xfrm>
            <a:off x="687600" y="6256800"/>
            <a:ext cx="1407600" cy="3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348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of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Rak 8"/>
          <p:cNvCxnSpPr/>
          <p:nvPr userDrawn="1"/>
        </p:nvCxnSpPr>
        <p:spPr>
          <a:xfrm>
            <a:off x="678459" y="6120611"/>
            <a:ext cx="7744205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6662093" y="360999"/>
            <a:ext cx="1431193" cy="264685"/>
          </a:xfrm>
          <a:prstGeom prst="rect">
            <a:avLst/>
          </a:prstGeom>
        </p:spPr>
        <p:txBody>
          <a:bodyPr/>
          <a:lstStyle>
            <a:lvl1pPr algn="r">
              <a:defRPr sz="1100" cap="all"/>
            </a:lvl1pPr>
          </a:lstStyle>
          <a:p>
            <a:fld id="{CCD2D3A7-6FBE-4127-88D0-8FE380FB3171}" type="datetime1">
              <a:rPr lang="sv-SE" smtClean="0"/>
              <a:t>2025-06-11</a:t>
            </a:fld>
            <a:endParaRPr lang="sv-SE" dirty="0"/>
          </a:p>
        </p:txBody>
      </p:sp>
      <p:sp>
        <p:nvSpPr>
          <p:cNvPr id="11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962260" y="361654"/>
            <a:ext cx="553784" cy="264685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80A4C9D9-979F-D94A-9054-C3B7EAD37AEB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593363" y="361000"/>
            <a:ext cx="5836917" cy="265340"/>
          </a:xfrm>
          <a:prstGeom prst="rect">
            <a:avLst/>
          </a:prstGeom>
        </p:spPr>
        <p:txBody>
          <a:bodyPr anchor="b"/>
          <a:lstStyle>
            <a:lvl1pPr>
              <a:defRPr sz="1100"/>
            </a:lvl1pPr>
          </a:lstStyle>
          <a:p>
            <a:r>
              <a:rPr lang="sv-SE" dirty="0" err="1" smtClean="0"/>
              <a:t>Title</a:t>
            </a:r>
            <a:r>
              <a:rPr lang="sv-SE" dirty="0" smtClean="0"/>
              <a:t>/</a:t>
            </a:r>
            <a:r>
              <a:rPr lang="sv-SE" dirty="0" err="1" smtClean="0"/>
              <a:t>Lecturer</a:t>
            </a:r>
            <a:endParaRPr lang="sv-SE" dirty="0"/>
          </a:p>
        </p:txBody>
      </p:sp>
      <p:pic>
        <p:nvPicPr>
          <p:cNvPr id="2" name="Bildobjekt 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0" t="16385" r="5430" b="15080"/>
          <a:stretch/>
        </p:blipFill>
        <p:spPr>
          <a:xfrm>
            <a:off x="687600" y="6256800"/>
            <a:ext cx="1407600" cy="391000"/>
          </a:xfrm>
          <a:prstGeom prst="rect">
            <a:avLst/>
          </a:prstGeom>
        </p:spPr>
      </p:pic>
      <p:sp>
        <p:nvSpPr>
          <p:cNvPr id="5" name="Platshållare för text 4"/>
          <p:cNvSpPr>
            <a:spLocks noGrp="1"/>
          </p:cNvSpPr>
          <p:nvPr>
            <p:ph type="body" sz="quarter" idx="13" hasCustomPrompt="1"/>
          </p:nvPr>
        </p:nvSpPr>
        <p:spPr>
          <a:xfrm>
            <a:off x="687388" y="895350"/>
            <a:ext cx="3715200" cy="50101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 to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13" name="Platshållare för text 4"/>
          <p:cNvSpPr>
            <a:spLocks noGrp="1"/>
          </p:cNvSpPr>
          <p:nvPr>
            <p:ph type="body" sz="quarter" idx="14" hasCustomPrompt="1"/>
          </p:nvPr>
        </p:nvSpPr>
        <p:spPr>
          <a:xfrm>
            <a:off x="4764866" y="895350"/>
            <a:ext cx="3716661" cy="50101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 to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456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Rak 8"/>
          <p:cNvCxnSpPr/>
          <p:nvPr userDrawn="1"/>
        </p:nvCxnSpPr>
        <p:spPr>
          <a:xfrm>
            <a:off x="678459" y="6120611"/>
            <a:ext cx="7744205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6662093" y="360999"/>
            <a:ext cx="1431193" cy="264685"/>
          </a:xfrm>
          <a:prstGeom prst="rect">
            <a:avLst/>
          </a:prstGeom>
        </p:spPr>
        <p:txBody>
          <a:bodyPr/>
          <a:lstStyle>
            <a:lvl1pPr algn="r">
              <a:defRPr sz="1100" cap="all"/>
            </a:lvl1pPr>
          </a:lstStyle>
          <a:p>
            <a:fld id="{397BD688-6C8B-4AD1-94A1-27A91CC8A339}" type="datetime1">
              <a:rPr lang="sv-SE" smtClean="0"/>
              <a:t>2025-06-11</a:t>
            </a:fld>
            <a:endParaRPr lang="sv-SE" dirty="0"/>
          </a:p>
        </p:txBody>
      </p:sp>
      <p:sp>
        <p:nvSpPr>
          <p:cNvPr id="11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962260" y="361654"/>
            <a:ext cx="553784" cy="264685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80A4C9D9-979F-D94A-9054-C3B7EAD37AEB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593363" y="361000"/>
            <a:ext cx="5836917" cy="265340"/>
          </a:xfrm>
          <a:prstGeom prst="rect">
            <a:avLst/>
          </a:prstGeom>
        </p:spPr>
        <p:txBody>
          <a:bodyPr anchor="b"/>
          <a:lstStyle>
            <a:lvl1pPr>
              <a:defRPr sz="1100"/>
            </a:lvl1pPr>
          </a:lstStyle>
          <a:p>
            <a:r>
              <a:rPr lang="sv-SE" dirty="0" err="1" smtClean="0"/>
              <a:t>Title</a:t>
            </a:r>
            <a:r>
              <a:rPr lang="sv-SE" dirty="0" smtClean="0"/>
              <a:t>/</a:t>
            </a:r>
            <a:r>
              <a:rPr lang="sv-SE" dirty="0" err="1" smtClean="0"/>
              <a:t>Lecturer</a:t>
            </a:r>
            <a:endParaRPr lang="sv-SE" dirty="0"/>
          </a:p>
        </p:txBody>
      </p:sp>
      <p:pic>
        <p:nvPicPr>
          <p:cNvPr id="2" name="Bildobjekt 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0" t="16385" r="5430" b="15080"/>
          <a:stretch/>
        </p:blipFill>
        <p:spPr>
          <a:xfrm>
            <a:off x="687600" y="6256800"/>
            <a:ext cx="1407600" cy="391000"/>
          </a:xfrm>
          <a:prstGeom prst="rect">
            <a:avLst/>
          </a:prstGeom>
        </p:spPr>
      </p:pic>
      <p:sp>
        <p:nvSpPr>
          <p:cNvPr id="5" name="Platshållare för bild 4"/>
          <p:cNvSpPr>
            <a:spLocks noGrp="1"/>
          </p:cNvSpPr>
          <p:nvPr>
            <p:ph type="pic" sz="quarter" idx="13" hasCustomPrompt="1"/>
          </p:nvPr>
        </p:nvSpPr>
        <p:spPr>
          <a:xfrm>
            <a:off x="690465" y="914400"/>
            <a:ext cx="7735078" cy="48704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v-SE" dirty="0" smtClean="0"/>
              <a:t>Picture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500427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Blue">
    <p:bg>
      <p:bgPr>
        <a:solidFill>
          <a:srgbClr val="00B9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 userDrawn="1"/>
        </p:nvSpPr>
        <p:spPr>
          <a:xfrm>
            <a:off x="1818137" y="3670051"/>
            <a:ext cx="55272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800" dirty="0" err="1" smtClean="0">
                <a:solidFill>
                  <a:schemeClr val="bg1"/>
                </a:solidFill>
              </a:rPr>
              <a:t>www.liu.se</a:t>
            </a:r>
            <a:endParaRPr lang="sv-SE" sz="2800" dirty="0">
              <a:solidFill>
                <a:schemeClr val="bg1"/>
              </a:solidFill>
            </a:endParaRPr>
          </a:p>
        </p:txBody>
      </p:sp>
      <p:sp>
        <p:nvSpPr>
          <p:cNvPr id="6" name="Platshållare för text 2"/>
          <p:cNvSpPr>
            <a:spLocks noGrp="1"/>
          </p:cNvSpPr>
          <p:nvPr>
            <p:ph type="body" sz="quarter" idx="10" hasCustomPrompt="1"/>
          </p:nvPr>
        </p:nvSpPr>
        <p:spPr>
          <a:xfrm>
            <a:off x="1320800" y="1814513"/>
            <a:ext cx="6651538" cy="12303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 smtClean="0"/>
              <a:t>Text/</a:t>
            </a:r>
            <a:r>
              <a:rPr lang="sv-SE" dirty="0" err="1" smtClean="0"/>
              <a:t>name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lecturer</a:t>
            </a:r>
            <a:endParaRPr lang="sv-SE" dirty="0" smtClean="0"/>
          </a:p>
          <a:p>
            <a:r>
              <a:rPr lang="sv-SE" dirty="0" smtClean="0"/>
              <a:t>Contact information</a:t>
            </a: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4" t="17691" r="6134" b="16385"/>
          <a:stretch/>
        </p:blipFill>
        <p:spPr>
          <a:xfrm>
            <a:off x="399600" y="5929200"/>
            <a:ext cx="2260800" cy="61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4966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Blue (dark)">
    <p:bg>
      <p:bgPr>
        <a:solidFill>
          <a:srgbClr val="0099C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ruta 6"/>
          <p:cNvSpPr txBox="1"/>
          <p:nvPr userDrawn="1"/>
        </p:nvSpPr>
        <p:spPr>
          <a:xfrm>
            <a:off x="1818137" y="3670051"/>
            <a:ext cx="55272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800" dirty="0" err="1" smtClean="0">
                <a:solidFill>
                  <a:schemeClr val="bg1"/>
                </a:solidFill>
              </a:rPr>
              <a:t>www.liu.se</a:t>
            </a:r>
            <a:endParaRPr lang="sv-SE" sz="2800" dirty="0">
              <a:solidFill>
                <a:schemeClr val="bg1"/>
              </a:solidFill>
            </a:endParaRPr>
          </a:p>
        </p:txBody>
      </p:sp>
      <p:sp>
        <p:nvSpPr>
          <p:cNvPr id="13" name="Platshållare för text 2"/>
          <p:cNvSpPr>
            <a:spLocks noGrp="1"/>
          </p:cNvSpPr>
          <p:nvPr>
            <p:ph type="body" sz="quarter" idx="10" hasCustomPrompt="1"/>
          </p:nvPr>
        </p:nvSpPr>
        <p:spPr>
          <a:xfrm>
            <a:off x="1320800" y="1814513"/>
            <a:ext cx="6651538" cy="12303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 smtClean="0"/>
              <a:t>Text/</a:t>
            </a:r>
            <a:r>
              <a:rPr lang="sv-SE" dirty="0" err="1" smtClean="0"/>
              <a:t>name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lecturer</a:t>
            </a:r>
            <a:endParaRPr lang="sv-SE" dirty="0" smtClean="0"/>
          </a:p>
          <a:p>
            <a:r>
              <a:rPr lang="sv-SE" dirty="0" smtClean="0"/>
              <a:t>Contact information</a:t>
            </a:r>
            <a:endParaRPr lang="sv-SE" dirty="0"/>
          </a:p>
        </p:txBody>
      </p:sp>
      <p:pic>
        <p:nvPicPr>
          <p:cNvPr id="6" name="Bildobjekt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4" t="17691" r="6134" b="16385"/>
          <a:stretch/>
        </p:blipFill>
        <p:spPr>
          <a:xfrm>
            <a:off x="399600" y="5929200"/>
            <a:ext cx="2260800" cy="61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400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Turqoise">
    <p:bg>
      <p:bgPr>
        <a:solidFill>
          <a:srgbClr val="17C7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 userDrawn="1"/>
        </p:nvSpPr>
        <p:spPr>
          <a:xfrm>
            <a:off x="1818137" y="3670051"/>
            <a:ext cx="55272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800" dirty="0" err="1" smtClean="0">
                <a:solidFill>
                  <a:schemeClr val="bg1"/>
                </a:solidFill>
              </a:rPr>
              <a:t>www.liu.se</a:t>
            </a:r>
            <a:endParaRPr lang="sv-SE" sz="2800" dirty="0">
              <a:solidFill>
                <a:schemeClr val="bg1"/>
              </a:solidFill>
            </a:endParaRPr>
          </a:p>
        </p:txBody>
      </p:sp>
      <p:sp>
        <p:nvSpPr>
          <p:cNvPr id="9" name="Platshållare för text 2"/>
          <p:cNvSpPr>
            <a:spLocks noGrp="1"/>
          </p:cNvSpPr>
          <p:nvPr>
            <p:ph type="body" sz="quarter" idx="10" hasCustomPrompt="1"/>
          </p:nvPr>
        </p:nvSpPr>
        <p:spPr>
          <a:xfrm>
            <a:off x="1320800" y="1814513"/>
            <a:ext cx="6651538" cy="12303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 smtClean="0"/>
              <a:t>Text/</a:t>
            </a:r>
            <a:r>
              <a:rPr lang="sv-SE" dirty="0" err="1" smtClean="0"/>
              <a:t>name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lecturer</a:t>
            </a:r>
            <a:endParaRPr lang="sv-SE" dirty="0" smtClean="0"/>
          </a:p>
          <a:p>
            <a:r>
              <a:rPr lang="sv-SE" dirty="0" smtClean="0"/>
              <a:t>Contact information</a:t>
            </a:r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4" t="17691" r="6134" b="16385"/>
          <a:stretch/>
        </p:blipFill>
        <p:spPr>
          <a:xfrm>
            <a:off x="399600" y="5929200"/>
            <a:ext cx="2260800" cy="61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7550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Turqoise (dark)">
    <p:bg>
      <p:bgPr>
        <a:solidFill>
          <a:srgbClr val="009C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ruta 5"/>
          <p:cNvSpPr txBox="1"/>
          <p:nvPr userDrawn="1"/>
        </p:nvSpPr>
        <p:spPr>
          <a:xfrm>
            <a:off x="1818137" y="3670051"/>
            <a:ext cx="55272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800" dirty="0" err="1" smtClean="0">
                <a:solidFill>
                  <a:schemeClr val="bg1"/>
                </a:solidFill>
              </a:rPr>
              <a:t>www.liu.se</a:t>
            </a:r>
            <a:endParaRPr lang="sv-SE" sz="2800" dirty="0">
              <a:solidFill>
                <a:schemeClr val="bg1"/>
              </a:solidFill>
            </a:endParaRPr>
          </a:p>
        </p:txBody>
      </p:sp>
      <p:sp>
        <p:nvSpPr>
          <p:cNvPr id="14" name="Platshållare för text 2"/>
          <p:cNvSpPr>
            <a:spLocks noGrp="1"/>
          </p:cNvSpPr>
          <p:nvPr>
            <p:ph type="body" sz="quarter" idx="10" hasCustomPrompt="1"/>
          </p:nvPr>
        </p:nvSpPr>
        <p:spPr>
          <a:xfrm>
            <a:off x="1320800" y="1814513"/>
            <a:ext cx="6651538" cy="12303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 smtClean="0"/>
              <a:t>Text/</a:t>
            </a:r>
            <a:r>
              <a:rPr lang="sv-SE" dirty="0" err="1" smtClean="0"/>
              <a:t>name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lecturer</a:t>
            </a:r>
            <a:endParaRPr lang="sv-SE" dirty="0" smtClean="0"/>
          </a:p>
          <a:p>
            <a:r>
              <a:rPr lang="sv-SE" dirty="0" smtClean="0"/>
              <a:t>Contact information</a:t>
            </a:r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4" t="17691" r="6134" b="16385"/>
          <a:stretch/>
        </p:blipFill>
        <p:spPr>
          <a:xfrm>
            <a:off x="399600" y="5929200"/>
            <a:ext cx="2260800" cy="61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811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 Turqoise">
    <p:bg>
      <p:bgPr>
        <a:solidFill>
          <a:srgbClr val="17C7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1"/>
          <p:cNvSpPr>
            <a:spLocks noGrp="1"/>
          </p:cNvSpPr>
          <p:nvPr>
            <p:ph type="ctrTitle" hasCustomPrompt="1"/>
          </p:nvPr>
        </p:nvSpPr>
        <p:spPr>
          <a:xfrm>
            <a:off x="1371600" y="1812899"/>
            <a:ext cx="6400800" cy="14700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6000">
                <a:solidFill>
                  <a:srgbClr val="FFFFFF"/>
                </a:solidFill>
              </a:defRPr>
            </a:lvl1pPr>
          </a:lstStyle>
          <a:p>
            <a:r>
              <a:rPr lang="sv-SE" dirty="0" err="1" smtClean="0"/>
              <a:t>Title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presentation</a:t>
            </a:r>
            <a:endParaRPr lang="sv-SE" dirty="0"/>
          </a:p>
        </p:txBody>
      </p:sp>
      <p:sp>
        <p:nvSpPr>
          <p:cNvPr id="9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493962"/>
            <a:ext cx="6400800" cy="117529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err="1" smtClean="0"/>
              <a:t>Lecturer</a:t>
            </a:r>
            <a:endParaRPr lang="sv-SE" dirty="0"/>
          </a:p>
        </p:txBody>
      </p:sp>
      <p:pic>
        <p:nvPicPr>
          <p:cNvPr id="6" name="Bildobjekt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4" t="17691" r="6134" b="16385"/>
          <a:stretch/>
        </p:blipFill>
        <p:spPr>
          <a:xfrm>
            <a:off x="399600" y="5929200"/>
            <a:ext cx="2260800" cy="61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44060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Green">
    <p:bg>
      <p:bgPr>
        <a:solidFill>
          <a:srgbClr val="00CF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 userDrawn="1"/>
        </p:nvSpPr>
        <p:spPr>
          <a:xfrm>
            <a:off x="1818137" y="3670051"/>
            <a:ext cx="55272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800" dirty="0" err="1" smtClean="0">
                <a:solidFill>
                  <a:schemeClr val="bg1"/>
                </a:solidFill>
              </a:rPr>
              <a:t>www.liu.se</a:t>
            </a:r>
            <a:endParaRPr lang="sv-SE" sz="2800" dirty="0">
              <a:solidFill>
                <a:schemeClr val="bg1"/>
              </a:solidFill>
            </a:endParaRPr>
          </a:p>
        </p:txBody>
      </p:sp>
      <p:sp>
        <p:nvSpPr>
          <p:cNvPr id="6" name="Platshållare för text 2"/>
          <p:cNvSpPr>
            <a:spLocks noGrp="1"/>
          </p:cNvSpPr>
          <p:nvPr>
            <p:ph type="body" sz="quarter" idx="10" hasCustomPrompt="1"/>
          </p:nvPr>
        </p:nvSpPr>
        <p:spPr>
          <a:xfrm>
            <a:off x="1320800" y="1814513"/>
            <a:ext cx="6651538" cy="12303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 smtClean="0"/>
              <a:t>Text/</a:t>
            </a:r>
            <a:r>
              <a:rPr lang="sv-SE" dirty="0" err="1" smtClean="0"/>
              <a:t>name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lecturer</a:t>
            </a:r>
            <a:endParaRPr lang="sv-SE" dirty="0" smtClean="0"/>
          </a:p>
          <a:p>
            <a:r>
              <a:rPr lang="sv-SE" dirty="0" smtClean="0"/>
              <a:t>Contact information</a:t>
            </a: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4" t="17691" r="6134" b="16385"/>
          <a:stretch/>
        </p:blipFill>
        <p:spPr>
          <a:xfrm>
            <a:off x="399600" y="5929200"/>
            <a:ext cx="2260800" cy="61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7550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Green (dark)">
    <p:bg>
      <p:bgPr>
        <a:solidFill>
          <a:srgbClr val="3BA89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ruta 5"/>
          <p:cNvSpPr txBox="1"/>
          <p:nvPr userDrawn="1"/>
        </p:nvSpPr>
        <p:spPr>
          <a:xfrm>
            <a:off x="1818137" y="3670051"/>
            <a:ext cx="55272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800" dirty="0" err="1" smtClean="0">
                <a:solidFill>
                  <a:schemeClr val="bg1"/>
                </a:solidFill>
              </a:rPr>
              <a:t>www.liu.se</a:t>
            </a:r>
            <a:endParaRPr lang="sv-SE" sz="2800" dirty="0">
              <a:solidFill>
                <a:schemeClr val="bg1"/>
              </a:solidFill>
            </a:endParaRPr>
          </a:p>
        </p:txBody>
      </p:sp>
      <p:sp>
        <p:nvSpPr>
          <p:cNvPr id="14" name="Platshållare för text 2"/>
          <p:cNvSpPr>
            <a:spLocks noGrp="1"/>
          </p:cNvSpPr>
          <p:nvPr>
            <p:ph type="body" sz="quarter" idx="10" hasCustomPrompt="1"/>
          </p:nvPr>
        </p:nvSpPr>
        <p:spPr>
          <a:xfrm>
            <a:off x="1320800" y="1814513"/>
            <a:ext cx="6651538" cy="12303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 smtClean="0"/>
              <a:t>Text/</a:t>
            </a:r>
            <a:r>
              <a:rPr lang="sv-SE" dirty="0" err="1" smtClean="0"/>
              <a:t>name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lecturer</a:t>
            </a:r>
            <a:endParaRPr lang="sv-SE" dirty="0" smtClean="0"/>
          </a:p>
          <a:p>
            <a:r>
              <a:rPr lang="sv-SE" dirty="0" smtClean="0"/>
              <a:t>Contact information</a:t>
            </a:r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4" t="17691" r="6134" b="16385"/>
          <a:stretch/>
        </p:blipFill>
        <p:spPr>
          <a:xfrm>
            <a:off x="399600" y="5929200"/>
            <a:ext cx="2260800" cy="61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07385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of text blue">
    <p:bg>
      <p:bgPr>
        <a:solidFill>
          <a:srgbClr val="00B9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sz="quarter" idx="10" hasCustomPrompt="1"/>
          </p:nvPr>
        </p:nvSpPr>
        <p:spPr>
          <a:xfrm>
            <a:off x="410547" y="774700"/>
            <a:ext cx="4086841" cy="50289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 to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4" t="17691" r="6134" b="16385"/>
          <a:stretch/>
        </p:blipFill>
        <p:spPr>
          <a:xfrm>
            <a:off x="399600" y="5929200"/>
            <a:ext cx="2260800" cy="613819"/>
          </a:xfrm>
          <a:prstGeom prst="rect">
            <a:avLst/>
          </a:prstGeom>
        </p:spPr>
      </p:pic>
      <p:sp>
        <p:nvSpPr>
          <p:cNvPr id="5" name="Platshållare för text 2"/>
          <p:cNvSpPr>
            <a:spLocks noGrp="1"/>
          </p:cNvSpPr>
          <p:nvPr>
            <p:ph type="body" sz="quarter" idx="11" hasCustomPrompt="1"/>
          </p:nvPr>
        </p:nvSpPr>
        <p:spPr>
          <a:xfrm>
            <a:off x="4674637" y="774699"/>
            <a:ext cx="4086841" cy="50289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 to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837234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of text blue (dark)">
    <p:bg>
      <p:bgPr>
        <a:solidFill>
          <a:srgbClr val="0099C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2"/>
          <p:cNvSpPr>
            <a:spLocks noGrp="1"/>
          </p:cNvSpPr>
          <p:nvPr>
            <p:ph type="body" sz="quarter" idx="10" hasCustomPrompt="1"/>
          </p:nvPr>
        </p:nvSpPr>
        <p:spPr>
          <a:xfrm>
            <a:off x="410547" y="774700"/>
            <a:ext cx="4086841" cy="50289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 to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pic>
        <p:nvPicPr>
          <p:cNvPr id="3" name="Bildobjekt 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4" t="17691" r="6134" b="16385"/>
          <a:stretch/>
        </p:blipFill>
        <p:spPr>
          <a:xfrm>
            <a:off x="399600" y="5929200"/>
            <a:ext cx="2260800" cy="613819"/>
          </a:xfrm>
          <a:prstGeom prst="rect">
            <a:avLst/>
          </a:prstGeom>
        </p:spPr>
      </p:pic>
      <p:sp>
        <p:nvSpPr>
          <p:cNvPr id="4" name="Platshållare för text 2"/>
          <p:cNvSpPr>
            <a:spLocks noGrp="1"/>
          </p:cNvSpPr>
          <p:nvPr>
            <p:ph type="body" sz="quarter" idx="11" hasCustomPrompt="1"/>
          </p:nvPr>
        </p:nvSpPr>
        <p:spPr>
          <a:xfrm>
            <a:off x="4674637" y="774699"/>
            <a:ext cx="4086841" cy="50289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 to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1559817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of text turqoise">
    <p:bg>
      <p:bgPr>
        <a:solidFill>
          <a:srgbClr val="17C7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2"/>
          <p:cNvSpPr>
            <a:spLocks noGrp="1"/>
          </p:cNvSpPr>
          <p:nvPr>
            <p:ph type="body" sz="quarter" idx="10" hasCustomPrompt="1"/>
          </p:nvPr>
        </p:nvSpPr>
        <p:spPr>
          <a:xfrm>
            <a:off x="410547" y="774700"/>
            <a:ext cx="4086841" cy="50289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 to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pic>
        <p:nvPicPr>
          <p:cNvPr id="3" name="Bildobjekt 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4" t="17691" r="6134" b="16385"/>
          <a:stretch/>
        </p:blipFill>
        <p:spPr>
          <a:xfrm>
            <a:off x="399600" y="5929200"/>
            <a:ext cx="2260800" cy="613819"/>
          </a:xfrm>
          <a:prstGeom prst="rect">
            <a:avLst/>
          </a:prstGeom>
        </p:spPr>
      </p:pic>
      <p:sp>
        <p:nvSpPr>
          <p:cNvPr id="4" name="Platshållare för text 2"/>
          <p:cNvSpPr>
            <a:spLocks noGrp="1"/>
          </p:cNvSpPr>
          <p:nvPr>
            <p:ph type="body" sz="quarter" idx="11" hasCustomPrompt="1"/>
          </p:nvPr>
        </p:nvSpPr>
        <p:spPr>
          <a:xfrm>
            <a:off x="4674637" y="774699"/>
            <a:ext cx="4086841" cy="50289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 to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4399995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of text turqoise (dark)">
    <p:bg>
      <p:bgPr>
        <a:solidFill>
          <a:srgbClr val="009C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2"/>
          <p:cNvSpPr>
            <a:spLocks noGrp="1"/>
          </p:cNvSpPr>
          <p:nvPr>
            <p:ph type="body" sz="quarter" idx="10" hasCustomPrompt="1"/>
          </p:nvPr>
        </p:nvSpPr>
        <p:spPr>
          <a:xfrm>
            <a:off x="410547" y="774700"/>
            <a:ext cx="4086841" cy="50289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 to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pic>
        <p:nvPicPr>
          <p:cNvPr id="3" name="Bildobjekt 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4" t="17691" r="6134" b="16385"/>
          <a:stretch/>
        </p:blipFill>
        <p:spPr>
          <a:xfrm>
            <a:off x="399600" y="5929200"/>
            <a:ext cx="2260800" cy="613819"/>
          </a:xfrm>
          <a:prstGeom prst="rect">
            <a:avLst/>
          </a:prstGeom>
        </p:spPr>
      </p:pic>
      <p:sp>
        <p:nvSpPr>
          <p:cNvPr id="4" name="Platshållare för text 2"/>
          <p:cNvSpPr>
            <a:spLocks noGrp="1"/>
          </p:cNvSpPr>
          <p:nvPr>
            <p:ph type="body" sz="quarter" idx="11" hasCustomPrompt="1"/>
          </p:nvPr>
        </p:nvSpPr>
        <p:spPr>
          <a:xfrm>
            <a:off x="4674637" y="774699"/>
            <a:ext cx="4086841" cy="50289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 to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834063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of text green">
    <p:bg>
      <p:bgPr>
        <a:solidFill>
          <a:srgbClr val="00CF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2"/>
          <p:cNvSpPr>
            <a:spLocks noGrp="1"/>
          </p:cNvSpPr>
          <p:nvPr>
            <p:ph type="body" sz="quarter" idx="10" hasCustomPrompt="1"/>
          </p:nvPr>
        </p:nvSpPr>
        <p:spPr>
          <a:xfrm>
            <a:off x="410547" y="774700"/>
            <a:ext cx="4086841" cy="50289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 to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pic>
        <p:nvPicPr>
          <p:cNvPr id="3" name="Bildobjekt 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4" t="17691" r="6134" b="16385"/>
          <a:stretch/>
        </p:blipFill>
        <p:spPr>
          <a:xfrm>
            <a:off x="399600" y="5929200"/>
            <a:ext cx="2260800" cy="613819"/>
          </a:xfrm>
          <a:prstGeom prst="rect">
            <a:avLst/>
          </a:prstGeom>
        </p:spPr>
      </p:pic>
      <p:sp>
        <p:nvSpPr>
          <p:cNvPr id="4" name="Platshållare för text 2"/>
          <p:cNvSpPr>
            <a:spLocks noGrp="1"/>
          </p:cNvSpPr>
          <p:nvPr>
            <p:ph type="body" sz="quarter" idx="11" hasCustomPrompt="1"/>
          </p:nvPr>
        </p:nvSpPr>
        <p:spPr>
          <a:xfrm>
            <a:off x="4674637" y="774699"/>
            <a:ext cx="4086841" cy="50289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 to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570786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of text green (dark)">
    <p:bg>
      <p:bgPr>
        <a:solidFill>
          <a:srgbClr val="3BA89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2"/>
          <p:cNvSpPr>
            <a:spLocks noGrp="1"/>
          </p:cNvSpPr>
          <p:nvPr>
            <p:ph type="body" sz="quarter" idx="10" hasCustomPrompt="1"/>
          </p:nvPr>
        </p:nvSpPr>
        <p:spPr>
          <a:xfrm>
            <a:off x="410547" y="774700"/>
            <a:ext cx="4086841" cy="50289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 to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pic>
        <p:nvPicPr>
          <p:cNvPr id="3" name="Bildobjekt 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4" t="17691" r="6134" b="16385"/>
          <a:stretch/>
        </p:blipFill>
        <p:spPr>
          <a:xfrm>
            <a:off x="399600" y="5929200"/>
            <a:ext cx="2260800" cy="613819"/>
          </a:xfrm>
          <a:prstGeom prst="rect">
            <a:avLst/>
          </a:prstGeom>
        </p:spPr>
      </p:pic>
      <p:sp>
        <p:nvSpPr>
          <p:cNvPr id="4" name="Platshållare för text 2"/>
          <p:cNvSpPr>
            <a:spLocks noGrp="1"/>
          </p:cNvSpPr>
          <p:nvPr>
            <p:ph type="body" sz="quarter" idx="11" hasCustomPrompt="1"/>
          </p:nvPr>
        </p:nvSpPr>
        <p:spPr>
          <a:xfrm>
            <a:off x="4674637" y="774699"/>
            <a:ext cx="4086841" cy="50289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 to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7016501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picture blue">
    <p:bg>
      <p:bgPr>
        <a:solidFill>
          <a:srgbClr val="00B9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/>
          <p:cNvSpPr>
            <a:spLocks noGrp="1"/>
          </p:cNvSpPr>
          <p:nvPr>
            <p:ph type="pic" sz="quarter" idx="10" hasCustomPrompt="1"/>
          </p:nvPr>
        </p:nvSpPr>
        <p:spPr>
          <a:xfrm>
            <a:off x="401216" y="615950"/>
            <a:ext cx="8238931" cy="50942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 smtClean="0"/>
              <a:t>Picture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4" t="17691" r="6134" b="16385"/>
          <a:stretch/>
        </p:blipFill>
        <p:spPr>
          <a:xfrm>
            <a:off x="399600" y="5929200"/>
            <a:ext cx="2260800" cy="61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02703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picture blue (dark)">
    <p:bg>
      <p:bgPr>
        <a:solidFill>
          <a:srgbClr val="0099C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2"/>
          <p:cNvSpPr>
            <a:spLocks noGrp="1"/>
          </p:cNvSpPr>
          <p:nvPr>
            <p:ph type="pic" sz="quarter" idx="10" hasCustomPrompt="1"/>
          </p:nvPr>
        </p:nvSpPr>
        <p:spPr>
          <a:xfrm>
            <a:off x="401216" y="615950"/>
            <a:ext cx="8238931" cy="50942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 smtClean="0"/>
              <a:t>Picture</a:t>
            </a:r>
            <a:endParaRPr lang="sv-SE" dirty="0"/>
          </a:p>
        </p:txBody>
      </p:sp>
      <p:pic>
        <p:nvPicPr>
          <p:cNvPr id="3" name="Bildobjekt 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4" t="17691" r="6134" b="16385"/>
          <a:stretch/>
        </p:blipFill>
        <p:spPr>
          <a:xfrm>
            <a:off x="399600" y="5929200"/>
            <a:ext cx="2260800" cy="61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830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 Turqoise (dark)">
    <p:bg>
      <p:bgPr>
        <a:solidFill>
          <a:srgbClr val="009C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1"/>
          <p:cNvSpPr>
            <a:spLocks noGrp="1"/>
          </p:cNvSpPr>
          <p:nvPr>
            <p:ph type="ctrTitle" hasCustomPrompt="1"/>
          </p:nvPr>
        </p:nvSpPr>
        <p:spPr>
          <a:xfrm>
            <a:off x="1371600" y="1812899"/>
            <a:ext cx="6400800" cy="14700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6000">
                <a:solidFill>
                  <a:srgbClr val="FFFFFF"/>
                </a:solidFill>
              </a:defRPr>
            </a:lvl1pPr>
          </a:lstStyle>
          <a:p>
            <a:r>
              <a:rPr lang="sv-SE" dirty="0" err="1" smtClean="0"/>
              <a:t>Title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presentation</a:t>
            </a:r>
            <a:endParaRPr lang="sv-SE" dirty="0"/>
          </a:p>
        </p:txBody>
      </p:sp>
      <p:sp>
        <p:nvSpPr>
          <p:cNvPr id="9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493962"/>
            <a:ext cx="6400800" cy="117529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err="1" smtClean="0"/>
              <a:t>Lecturer</a:t>
            </a:r>
            <a:endParaRPr lang="sv-SE" dirty="0"/>
          </a:p>
        </p:txBody>
      </p:sp>
      <p:pic>
        <p:nvPicPr>
          <p:cNvPr id="6" name="Bildobjekt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4" t="17691" r="6134" b="16385"/>
          <a:stretch/>
        </p:blipFill>
        <p:spPr>
          <a:xfrm>
            <a:off x="399600" y="5929200"/>
            <a:ext cx="2260800" cy="61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10023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picture turqoise">
    <p:bg>
      <p:bgPr>
        <a:solidFill>
          <a:srgbClr val="17C7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2"/>
          <p:cNvSpPr>
            <a:spLocks noGrp="1"/>
          </p:cNvSpPr>
          <p:nvPr>
            <p:ph type="pic" sz="quarter" idx="10" hasCustomPrompt="1"/>
          </p:nvPr>
        </p:nvSpPr>
        <p:spPr>
          <a:xfrm>
            <a:off x="401216" y="615950"/>
            <a:ext cx="8238931" cy="50942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 smtClean="0"/>
              <a:t>Picture</a:t>
            </a:r>
            <a:endParaRPr lang="sv-SE" dirty="0"/>
          </a:p>
        </p:txBody>
      </p:sp>
      <p:pic>
        <p:nvPicPr>
          <p:cNvPr id="3" name="Bildobjekt 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4" t="17691" r="6134" b="16385"/>
          <a:stretch/>
        </p:blipFill>
        <p:spPr>
          <a:xfrm>
            <a:off x="399600" y="5929200"/>
            <a:ext cx="2260800" cy="61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74230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picture turqoise (dark)">
    <p:bg>
      <p:bgPr>
        <a:solidFill>
          <a:srgbClr val="009C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2"/>
          <p:cNvSpPr>
            <a:spLocks noGrp="1"/>
          </p:cNvSpPr>
          <p:nvPr>
            <p:ph type="pic" sz="quarter" idx="10" hasCustomPrompt="1"/>
          </p:nvPr>
        </p:nvSpPr>
        <p:spPr>
          <a:xfrm>
            <a:off x="401216" y="615950"/>
            <a:ext cx="8238931" cy="50942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 smtClean="0"/>
              <a:t>Picture</a:t>
            </a:r>
            <a:endParaRPr lang="sv-SE" dirty="0"/>
          </a:p>
        </p:txBody>
      </p:sp>
      <p:pic>
        <p:nvPicPr>
          <p:cNvPr id="3" name="Bildobjekt 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4" t="17691" r="6134" b="16385"/>
          <a:stretch/>
        </p:blipFill>
        <p:spPr>
          <a:xfrm>
            <a:off x="399600" y="5929200"/>
            <a:ext cx="2260800" cy="61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25265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picture page green">
    <p:bg>
      <p:bgPr>
        <a:solidFill>
          <a:srgbClr val="00CF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2"/>
          <p:cNvSpPr>
            <a:spLocks noGrp="1"/>
          </p:cNvSpPr>
          <p:nvPr>
            <p:ph type="pic" sz="quarter" idx="10" hasCustomPrompt="1"/>
          </p:nvPr>
        </p:nvSpPr>
        <p:spPr>
          <a:xfrm>
            <a:off x="401216" y="615950"/>
            <a:ext cx="8238931" cy="50942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 smtClean="0"/>
              <a:t>Picture</a:t>
            </a:r>
            <a:endParaRPr lang="sv-SE" dirty="0"/>
          </a:p>
        </p:txBody>
      </p:sp>
      <p:pic>
        <p:nvPicPr>
          <p:cNvPr id="3" name="Bildobjekt 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4" t="17691" r="6134" b="16385"/>
          <a:stretch/>
        </p:blipFill>
        <p:spPr>
          <a:xfrm>
            <a:off x="399600" y="5929200"/>
            <a:ext cx="2260800" cy="61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80750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picture green (dark)">
    <p:bg>
      <p:bgPr>
        <a:solidFill>
          <a:srgbClr val="3BA89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2"/>
          <p:cNvSpPr>
            <a:spLocks noGrp="1"/>
          </p:cNvSpPr>
          <p:nvPr>
            <p:ph type="pic" sz="quarter" idx="10" hasCustomPrompt="1"/>
          </p:nvPr>
        </p:nvSpPr>
        <p:spPr>
          <a:xfrm>
            <a:off x="401216" y="615950"/>
            <a:ext cx="8238931" cy="50942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 smtClean="0"/>
              <a:t>Picture</a:t>
            </a:r>
            <a:endParaRPr lang="sv-SE" dirty="0"/>
          </a:p>
        </p:txBody>
      </p:sp>
      <p:pic>
        <p:nvPicPr>
          <p:cNvPr id="3" name="Bildobjekt 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4" t="17691" r="6134" b="16385"/>
          <a:stretch/>
        </p:blipFill>
        <p:spPr>
          <a:xfrm>
            <a:off x="399600" y="5929200"/>
            <a:ext cx="2260800" cy="61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023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 Green">
    <p:bg>
      <p:bgPr>
        <a:solidFill>
          <a:srgbClr val="00CF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1"/>
          <p:cNvSpPr>
            <a:spLocks noGrp="1"/>
          </p:cNvSpPr>
          <p:nvPr>
            <p:ph type="ctrTitle" hasCustomPrompt="1"/>
          </p:nvPr>
        </p:nvSpPr>
        <p:spPr>
          <a:xfrm>
            <a:off x="1371600" y="1812899"/>
            <a:ext cx="6400800" cy="14700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6000">
                <a:solidFill>
                  <a:srgbClr val="FFFFFF"/>
                </a:solidFill>
              </a:defRPr>
            </a:lvl1pPr>
          </a:lstStyle>
          <a:p>
            <a:r>
              <a:rPr lang="sv-SE" dirty="0" err="1" smtClean="0"/>
              <a:t>Title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presentation</a:t>
            </a:r>
            <a:endParaRPr lang="sv-SE" dirty="0"/>
          </a:p>
        </p:txBody>
      </p:sp>
      <p:sp>
        <p:nvSpPr>
          <p:cNvPr id="9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493962"/>
            <a:ext cx="6400800" cy="117529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err="1" smtClean="0"/>
              <a:t>Lecturer</a:t>
            </a:r>
            <a:endParaRPr lang="sv-SE" dirty="0"/>
          </a:p>
        </p:txBody>
      </p:sp>
      <p:pic>
        <p:nvPicPr>
          <p:cNvPr id="6" name="Bildobjekt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4" t="17691" r="6134" b="16385"/>
          <a:stretch/>
        </p:blipFill>
        <p:spPr>
          <a:xfrm>
            <a:off x="399600" y="5929200"/>
            <a:ext cx="2260800" cy="61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65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 Green (dark)">
    <p:bg>
      <p:bgPr>
        <a:solidFill>
          <a:srgbClr val="3BA89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1"/>
          <p:cNvSpPr>
            <a:spLocks noGrp="1"/>
          </p:cNvSpPr>
          <p:nvPr>
            <p:ph type="ctrTitle" hasCustomPrompt="1"/>
          </p:nvPr>
        </p:nvSpPr>
        <p:spPr>
          <a:xfrm>
            <a:off x="1371600" y="1812899"/>
            <a:ext cx="6400800" cy="14700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6000">
                <a:solidFill>
                  <a:srgbClr val="FFFFFF"/>
                </a:solidFill>
              </a:defRPr>
            </a:lvl1pPr>
          </a:lstStyle>
          <a:p>
            <a:r>
              <a:rPr lang="sv-SE" dirty="0" err="1" smtClean="0"/>
              <a:t>Title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presentation</a:t>
            </a:r>
            <a:endParaRPr lang="sv-SE" dirty="0"/>
          </a:p>
        </p:txBody>
      </p:sp>
      <p:sp>
        <p:nvSpPr>
          <p:cNvPr id="9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493962"/>
            <a:ext cx="6400800" cy="117529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err="1" smtClean="0"/>
              <a:t>Lecturer</a:t>
            </a:r>
            <a:endParaRPr lang="sv-SE" dirty="0"/>
          </a:p>
        </p:txBody>
      </p:sp>
      <p:pic>
        <p:nvPicPr>
          <p:cNvPr id="6" name="Bildobjekt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4" t="17691" r="6134" b="16385"/>
          <a:stretch/>
        </p:blipFill>
        <p:spPr>
          <a:xfrm>
            <a:off x="399600" y="5929200"/>
            <a:ext cx="2260800" cy="61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233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2342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page blue">
    <p:bg>
      <p:bgPr>
        <a:solidFill>
          <a:srgbClr val="00B9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4089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page blue (dark)">
    <p:bg>
      <p:bgPr>
        <a:solidFill>
          <a:srgbClr val="0099C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2402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8094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0" r:id="rId2"/>
    <p:sldLayoutId id="2147483664" r:id="rId3"/>
    <p:sldLayoutId id="2147483678" r:id="rId4"/>
    <p:sldLayoutId id="2147483665" r:id="rId5"/>
    <p:sldLayoutId id="2147483681" r:id="rId6"/>
    <p:sldLayoutId id="2147483668" r:id="rId7"/>
    <p:sldLayoutId id="2147483669" r:id="rId8"/>
    <p:sldLayoutId id="2147483688" r:id="rId9"/>
    <p:sldLayoutId id="2147483670" r:id="rId10"/>
    <p:sldLayoutId id="2147483689" r:id="rId11"/>
    <p:sldLayoutId id="2147483671" r:id="rId12"/>
    <p:sldLayoutId id="2147483690" r:id="rId13"/>
    <p:sldLayoutId id="2147483674" r:id="rId14"/>
    <p:sldLayoutId id="2147483682" r:id="rId15"/>
    <p:sldLayoutId id="2147483675" r:id="rId16"/>
    <p:sldLayoutId id="2147483684" r:id="rId17"/>
    <p:sldLayoutId id="2147483676" r:id="rId18"/>
    <p:sldLayoutId id="2147483686" r:id="rId19"/>
    <p:sldLayoutId id="2147483673" r:id="rId20"/>
    <p:sldLayoutId id="2147483660" r:id="rId21"/>
    <p:sldLayoutId id="2147483661" r:id="rId22"/>
    <p:sldLayoutId id="2147483663" r:id="rId23"/>
    <p:sldLayoutId id="2147483706" r:id="rId24"/>
    <p:sldLayoutId id="2147483707" r:id="rId25"/>
    <p:sldLayoutId id="2147483662" r:id="rId26"/>
    <p:sldLayoutId id="2147483691" r:id="rId27"/>
    <p:sldLayoutId id="2147483666" r:id="rId28"/>
    <p:sldLayoutId id="2147483692" r:id="rId29"/>
    <p:sldLayoutId id="2147483667" r:id="rId30"/>
    <p:sldLayoutId id="2147483693" r:id="rId31"/>
    <p:sldLayoutId id="2147483694" r:id="rId32"/>
    <p:sldLayoutId id="2147483695" r:id="rId33"/>
    <p:sldLayoutId id="2147483696" r:id="rId34"/>
    <p:sldLayoutId id="2147483697" r:id="rId35"/>
    <p:sldLayoutId id="2147483698" r:id="rId36"/>
    <p:sldLayoutId id="2147483699" r:id="rId37"/>
    <p:sldLayoutId id="2147483700" r:id="rId38"/>
    <p:sldLayoutId id="2147483701" r:id="rId39"/>
    <p:sldLayoutId id="2147483702" r:id="rId40"/>
    <p:sldLayoutId id="2147483703" r:id="rId41"/>
    <p:sldLayoutId id="2147483704" r:id="rId42"/>
    <p:sldLayoutId id="2147483705" r:id="rId43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sz="4400" dirty="0" smtClean="0"/>
              <a:t>Läkemedelsundervisning på Läkarprogrammet</a:t>
            </a:r>
            <a:endParaRPr lang="sv-SE" sz="4400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493961"/>
            <a:ext cx="6400800" cy="1899971"/>
          </a:xfrm>
        </p:spPr>
        <p:txBody>
          <a:bodyPr/>
          <a:lstStyle/>
          <a:p>
            <a:r>
              <a:rPr lang="sv-SE" dirty="0" smtClean="0"/>
              <a:t>Nyheter på termin 9 – </a:t>
            </a:r>
          </a:p>
          <a:p>
            <a:r>
              <a:rPr lang="sv-SE" dirty="0" smtClean="0"/>
              <a:t>information till VFU-handledare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762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Mer undervisning om läkemedelsförskrivning i 6-åriga läkarprogrammet!</a:t>
            </a:r>
            <a:endParaRPr lang="sv-SE" dirty="0"/>
          </a:p>
        </p:txBody>
      </p:sp>
      <p:sp>
        <p:nvSpPr>
          <p:cNvPr id="4" name="textruta 3"/>
          <p:cNvSpPr txBox="1"/>
          <p:nvPr/>
        </p:nvSpPr>
        <p:spPr>
          <a:xfrm>
            <a:off x="750498" y="2211867"/>
            <a:ext cx="784105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 smtClean="0">
                <a:latin typeface="Georgia"/>
                <a:cs typeface="Georgia"/>
              </a:rPr>
              <a:t>Eftersom det 6-åriga läkarprogrammet ger legitimation och förskrivningsrätt direkt efter examen har undervisningen om läkemedel förstärkts med både teori och praktik på termin 9:</a:t>
            </a:r>
          </a:p>
          <a:p>
            <a:endParaRPr lang="sv-SE" sz="2000" dirty="0" smtClean="0">
              <a:latin typeface="Georgia"/>
              <a:cs typeface="Georgi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/>
                <a:cs typeface="Georgia"/>
              </a:rPr>
              <a:t>Studenterna tilldelas behörighet att ordinera läkemedel i Cosmic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/>
                <a:cs typeface="Georgia"/>
              </a:rPr>
              <a:t>Läkemedelsfärdigheter under VFU bedöms i </a:t>
            </a:r>
            <a:r>
              <a:rPr lang="sv-SE" sz="2000" dirty="0" err="1" smtClean="0">
                <a:latin typeface="Georgia"/>
                <a:cs typeface="Georgia"/>
              </a:rPr>
              <a:t>Ortrac</a:t>
            </a:r>
            <a:r>
              <a:rPr lang="sv-SE" sz="2000" dirty="0" smtClean="0">
                <a:latin typeface="Georgia"/>
                <a:cs typeface="Georgia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/>
                <a:cs typeface="Georgia"/>
              </a:rPr>
              <a:t>Två veckors kurs i läkemedelsförskrivning </a:t>
            </a:r>
          </a:p>
        </p:txBody>
      </p:sp>
    </p:spTree>
    <p:extLst>
      <p:ext uri="{BB962C8B-B14F-4D97-AF65-F5344CB8AC3E}">
        <p14:creationId xmlns:p14="http://schemas.microsoft.com/office/powerpoint/2010/main" val="1673165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Studenterna ordinerar läkemedel i Cosmic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685076" y="1830356"/>
            <a:ext cx="7737587" cy="4179611"/>
          </a:xfrm>
        </p:spPr>
        <p:txBody>
          <a:bodyPr/>
          <a:lstStyle/>
          <a:p>
            <a:pPr marL="0" indent="0">
              <a:buNone/>
            </a:pPr>
            <a:r>
              <a:rPr lang="sv-SE" sz="2000" dirty="0" smtClean="0"/>
              <a:t>Studenterna tilldelas från och med termin 9 behörighet att skriva in läkemedelsordinationer i Cosmic, både för behandling på avdelningen och för recept. </a:t>
            </a:r>
          </a:p>
          <a:p>
            <a:pPr marL="0" indent="0">
              <a:buNone/>
            </a:pPr>
            <a:r>
              <a:rPr lang="sv-SE" sz="2000" dirty="0" smtClean="0"/>
              <a:t>Ta var på denna möjlighet! </a:t>
            </a:r>
          </a:p>
          <a:p>
            <a:pPr marL="0" indent="0">
              <a:buNone/>
            </a:pPr>
            <a:r>
              <a:rPr lang="sv-SE" sz="2000" dirty="0" smtClean="0"/>
              <a:t>Alla ordinationer måste dock kontrasigneras av dig som ansvarig läkare innan de kan verkställas</a:t>
            </a:r>
            <a:r>
              <a:rPr lang="sv-SE" sz="2000" dirty="0"/>
              <a:t> </a:t>
            </a:r>
            <a:r>
              <a:rPr lang="sv-SE" sz="2000" dirty="0" smtClean="0"/>
              <a:t>– se nästa bild!</a:t>
            </a:r>
            <a:endParaRPr lang="sv-SE" sz="2000" i="1" dirty="0" smtClean="0"/>
          </a:p>
          <a:p>
            <a:pPr marL="0" indent="0">
              <a:buNone/>
            </a:pPr>
            <a:r>
              <a:rPr lang="sv-SE" sz="2000" dirty="0" smtClean="0"/>
              <a:t>OBS! att studenterna inte har tillgång till varken Pascal eller Nationella läkemedelslistan* och att du som handledare därför måste ansvara för att det inte sker några missar i överföringen av information mellan systemen!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1200" dirty="0"/>
              <a:t>* </a:t>
            </a:r>
            <a:r>
              <a:rPr lang="sv-SE" sz="1200" dirty="0" smtClean="0"/>
              <a:t>Nationella läkemedelslistan (NLL) </a:t>
            </a:r>
            <a:r>
              <a:rPr lang="sv-SE" sz="1200" dirty="0"/>
              <a:t>införs i sjukvården </a:t>
            </a:r>
            <a:r>
              <a:rPr lang="sv-SE" sz="1200" dirty="0" smtClean="0"/>
              <a:t>under hösten 2025</a:t>
            </a:r>
            <a:endParaRPr lang="sv-SE" sz="1200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FC5B-0161-4DA1-BCCD-77DDCE114F1C}" type="datetime1">
              <a:rPr lang="sv-SE" smtClean="0"/>
              <a:t>2025-06-11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C9D9-979F-D94A-9054-C3B7EAD37AEB}" type="slidenum">
              <a:rPr lang="sv-SE" smtClean="0"/>
              <a:pPr/>
              <a:t>3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 err="1" smtClean="0"/>
              <a:t>Title</a:t>
            </a:r>
            <a:r>
              <a:rPr lang="sv-SE" dirty="0" smtClean="0"/>
              <a:t>/</a:t>
            </a:r>
            <a:r>
              <a:rPr lang="sv-SE" dirty="0" err="1" smtClean="0"/>
              <a:t>Lecturer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0941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5076" y="999225"/>
            <a:ext cx="7737588" cy="1039125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Så här gör du för att kontrasignera studenternas läkemedelsordinationer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593363" y="2094272"/>
            <a:ext cx="7683371" cy="4466784"/>
          </a:xfrm>
        </p:spPr>
        <p:txBody>
          <a:bodyPr/>
          <a:lstStyle/>
          <a:p>
            <a:r>
              <a:rPr lang="sv-SE" sz="1800" dirty="0" smtClean="0"/>
              <a:t>I </a:t>
            </a:r>
            <a:r>
              <a:rPr lang="sv-SE" sz="1800" u="sng" dirty="0" smtClean="0"/>
              <a:t>Läkemedelslistan</a:t>
            </a:r>
            <a:r>
              <a:rPr lang="sv-SE" sz="1800" dirty="0" smtClean="0"/>
              <a:t> – ikon blå ring och </a:t>
            </a:r>
            <a:r>
              <a:rPr lang="sv-SE" sz="1800" dirty="0" err="1" smtClean="0"/>
              <a:t>tooltip</a:t>
            </a:r>
            <a:endParaRPr lang="sv-SE" sz="1800" dirty="0"/>
          </a:p>
          <a:p>
            <a:pPr marL="457200" lvl="1" indent="0">
              <a:buNone/>
            </a:pPr>
            <a:endParaRPr lang="sv-SE" sz="1800" dirty="0"/>
          </a:p>
          <a:p>
            <a:pPr marL="457200" lvl="1" indent="0">
              <a:buNone/>
            </a:pPr>
            <a:endParaRPr lang="sv-SE" sz="1800" dirty="0" smtClean="0"/>
          </a:p>
          <a:p>
            <a:pPr lvl="1"/>
            <a:r>
              <a:rPr lang="sv-SE" sz="1800" dirty="0" smtClean="0"/>
              <a:t>Om recept - högerklicka på aktuell ordination och välj </a:t>
            </a:r>
            <a:r>
              <a:rPr lang="sv-SE" sz="1800" b="1" dirty="0" smtClean="0"/>
              <a:t>Fortsätt med sparad förskrivning </a:t>
            </a:r>
            <a:r>
              <a:rPr lang="sv-SE" sz="1800" dirty="0" smtClean="0"/>
              <a:t>och klicka på </a:t>
            </a:r>
            <a:r>
              <a:rPr lang="sv-SE" sz="1800" b="1" dirty="0" smtClean="0"/>
              <a:t>Skicka e-recept </a:t>
            </a:r>
          </a:p>
          <a:p>
            <a:pPr lvl="1"/>
            <a:r>
              <a:rPr lang="sv-SE" sz="1800" dirty="0" smtClean="0"/>
              <a:t>Om ej recept, välj </a:t>
            </a:r>
            <a:r>
              <a:rPr lang="sv-SE" sz="1800" b="1" dirty="0" smtClean="0"/>
              <a:t>Signera ordination</a:t>
            </a:r>
            <a:r>
              <a:rPr lang="sv-SE" sz="1800" dirty="0" smtClean="0"/>
              <a:t>.</a:t>
            </a:r>
          </a:p>
          <a:p>
            <a:r>
              <a:rPr lang="sv-SE" sz="1800" dirty="0" smtClean="0"/>
              <a:t>I </a:t>
            </a:r>
            <a:r>
              <a:rPr lang="sv-SE" sz="1800" dirty="0" smtClean="0"/>
              <a:t>handledarens lista för </a:t>
            </a:r>
            <a:r>
              <a:rPr lang="sv-SE" sz="1800" u="sng" dirty="0" smtClean="0"/>
              <a:t>Osignerat och </a:t>
            </a:r>
            <a:r>
              <a:rPr lang="sv-SE" sz="1800" u="sng" dirty="0" err="1" smtClean="0"/>
              <a:t>ovidimerat</a:t>
            </a:r>
            <a:r>
              <a:rPr lang="sv-SE" sz="1800" dirty="0"/>
              <a:t>:</a:t>
            </a:r>
            <a:endParaRPr lang="sv-SE" sz="1800" dirty="0" smtClean="0"/>
          </a:p>
          <a:p>
            <a:pPr lvl="1"/>
            <a:r>
              <a:rPr lang="sv-SE" sz="1800" dirty="0" smtClean="0"/>
              <a:t>Om recept - klicka på </a:t>
            </a:r>
            <a:r>
              <a:rPr lang="sv-SE" sz="1800" b="1" dirty="0" smtClean="0"/>
              <a:t>Öppna</a:t>
            </a:r>
            <a:r>
              <a:rPr lang="sv-SE" sz="1800" dirty="0" smtClean="0"/>
              <a:t> och klicka på </a:t>
            </a:r>
            <a:r>
              <a:rPr lang="sv-SE" sz="1800" b="1" dirty="0" smtClean="0"/>
              <a:t>Skicka e-recept </a:t>
            </a:r>
            <a:endParaRPr lang="sv-SE" sz="1800" dirty="0" smtClean="0"/>
          </a:p>
          <a:p>
            <a:pPr lvl="1"/>
            <a:r>
              <a:rPr lang="sv-SE" sz="1800" dirty="0" smtClean="0"/>
              <a:t>Om ej recept, klicka på </a:t>
            </a:r>
            <a:r>
              <a:rPr lang="sv-SE" sz="1800" b="1" dirty="0" smtClean="0"/>
              <a:t>Kontrasignera</a:t>
            </a:r>
            <a:r>
              <a:rPr lang="sv-SE" sz="1800" dirty="0" smtClean="0"/>
              <a:t>.</a:t>
            </a:r>
            <a:endParaRPr lang="sv-SE" sz="1800" dirty="0"/>
          </a:p>
          <a:p>
            <a:r>
              <a:rPr lang="sv-SE" sz="1800" dirty="0"/>
              <a:t>En ordination som ska kontrasigneras visas inte i </a:t>
            </a:r>
            <a:r>
              <a:rPr lang="sv-SE" sz="1800" i="1" dirty="0"/>
              <a:t>Utdelningsvyn</a:t>
            </a:r>
            <a:r>
              <a:rPr lang="sv-SE" sz="1800" dirty="0"/>
              <a:t> eller i </a:t>
            </a:r>
            <a:r>
              <a:rPr lang="sv-SE" sz="1800" i="1" dirty="0"/>
              <a:t>Ordinationshistorik.</a:t>
            </a:r>
            <a:endParaRPr lang="sv-SE" sz="1800" dirty="0"/>
          </a:p>
          <a:p>
            <a:endParaRPr lang="sv-SE" sz="1400" dirty="0" smtClean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FC5B-0161-4DA1-BCCD-77DDCE114F1C}" type="datetime1">
              <a:rPr lang="sv-SE" smtClean="0"/>
              <a:t>2025-06-11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C9D9-979F-D94A-9054-C3B7EAD37AEB}" type="slidenum">
              <a:rPr lang="sv-SE" smtClean="0"/>
              <a:pPr/>
              <a:t>4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Title/Lecturer</a:t>
            </a:r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2933" y="2657293"/>
            <a:ext cx="6004756" cy="5255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Bildobjekt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1028" y="5006703"/>
            <a:ext cx="1238370" cy="3749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5735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Färdigheter i </a:t>
            </a:r>
            <a:r>
              <a:rPr lang="sv-SE" dirty="0" err="1" smtClean="0"/>
              <a:t>Ortrac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Följande aktiviteter ska studenterna genomföra 3 ggr </a:t>
            </a:r>
            <a:r>
              <a:rPr lang="sv-SE" sz="200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under T9 </a:t>
            </a:r>
            <a:r>
              <a:rPr lang="sv-SE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(mer information om </a:t>
            </a:r>
            <a:r>
              <a:rPr lang="sv-SE" sz="2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resp</a:t>
            </a:r>
            <a:r>
              <a:rPr lang="sv-SE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aktivitet ges i </a:t>
            </a:r>
            <a:r>
              <a:rPr lang="sv-SE" sz="2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Ortrac</a:t>
            </a:r>
            <a:r>
              <a:rPr lang="sv-SE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sv-SE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Påbörja en läkemedelsbehandling </a:t>
            </a:r>
            <a:endParaRPr lang="sv-SE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sv-SE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Avsluta en </a:t>
            </a:r>
            <a:r>
              <a:rPr lang="sv-SE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läkemedelsbehandling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sv-SE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Genomföra en </a:t>
            </a:r>
            <a:r>
              <a:rPr lang="sv-SE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läkemedelsgenomgång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sv-SE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sv-SE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Läkemedelsarbete i samband med utskrivning från </a:t>
            </a:r>
            <a:r>
              <a:rPr lang="sv-SE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sjukhusvård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Studenterna ska också vid ett tillfälle ha sammanställt en biverkningsrapport till Läkemedelsverket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12631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Två veckors kurs i läkemedelsförskrivning</a:t>
            </a:r>
            <a:endParaRPr lang="sv-SE" dirty="0"/>
          </a:p>
        </p:txBody>
      </p:sp>
      <p:sp>
        <p:nvSpPr>
          <p:cNvPr id="6" name="textruta 5"/>
          <p:cNvSpPr txBox="1"/>
          <p:nvPr/>
        </p:nvSpPr>
        <p:spPr>
          <a:xfrm>
            <a:off x="883330" y="1860487"/>
            <a:ext cx="734107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Ett av de fyra ”VFU-blocken” på termin 9 omfattar 2 veckors ”förskrivningskunskap” (=klinisk farmakologi). Undervisningen roterar på samma sätt som övriga VFU-placeringar och inträffar därför 4 ggr per termin.</a:t>
            </a:r>
          </a:p>
          <a:p>
            <a:endParaRPr lang="sv-SE" sz="2000" dirty="0" smtClean="0"/>
          </a:p>
          <a:p>
            <a:r>
              <a:rPr lang="sv-SE" sz="2000" dirty="0" smtClean="0"/>
              <a:t>Då har studenterna bland annat en halv dags praktiska datorövningar med läkemedelsberäkning och ordination i Cosmic. </a:t>
            </a:r>
          </a:p>
          <a:p>
            <a:endParaRPr lang="sv-SE" sz="2000" dirty="0"/>
          </a:p>
          <a:p>
            <a:r>
              <a:rPr lang="sv-SE" sz="2000" dirty="0" smtClean="0"/>
              <a:t>Studenterna kan behöva olika mycket instruktion i kliniken, beroende på om de har hunnit gå läkemedelskursen först eller ej.</a:t>
            </a:r>
            <a:endParaRPr lang="sv-SE"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63254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LIU Färger 3">
      <a:dk1>
        <a:sysClr val="windowText" lastClr="000000"/>
      </a:dk1>
      <a:lt1>
        <a:sysClr val="window" lastClr="FFFFFF"/>
      </a:lt1>
      <a:dk2>
        <a:srgbClr val="646464"/>
      </a:dk2>
      <a:lt2>
        <a:srgbClr val="C8C8C8"/>
      </a:lt2>
      <a:accent1>
        <a:srgbClr val="1BC8A6"/>
      </a:accent1>
      <a:accent2>
        <a:srgbClr val="43D9C0"/>
      </a:accent2>
      <a:accent3>
        <a:srgbClr val="70E4D2"/>
      </a:accent3>
      <a:accent4>
        <a:srgbClr val="A5F0E4"/>
      </a:accent4>
      <a:accent5>
        <a:srgbClr val="C3F3EC"/>
      </a:accent5>
      <a:accent6>
        <a:srgbClr val="1EBCC8"/>
      </a:accent6>
      <a:hlink>
        <a:srgbClr val="14A3E1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B9E7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400" dirty="0">
            <a:latin typeface="Georgia"/>
            <a:cs typeface="Georgi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pt-template-EN" id="{2A10D328-3263-494E-BA6E-DCE85FF6DD20}" vid="{BF2FCDDC-375A-B14D-A7E0-3BE951CBD76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LiU presentation</Template>
  <TotalTime>131</TotalTime>
  <Words>392</Words>
  <Application>Microsoft Office PowerPoint</Application>
  <PresentationFormat>Bildspel på skärmen (4:3)</PresentationFormat>
  <Paragraphs>46</Paragraphs>
  <Slides>6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1" baseType="lpstr">
      <vt:lpstr>Arial</vt:lpstr>
      <vt:lpstr>Calibri</vt:lpstr>
      <vt:lpstr>Georgia</vt:lpstr>
      <vt:lpstr>Times New Roman</vt:lpstr>
      <vt:lpstr>Office-tema</vt:lpstr>
      <vt:lpstr>Läkemedelsundervisning på Läkarprogrammet</vt:lpstr>
      <vt:lpstr>Mer undervisning om läkemedelsförskrivning i 6-åriga läkarprogrammet!</vt:lpstr>
      <vt:lpstr>Studenterna ordinerar läkemedel i Cosmic</vt:lpstr>
      <vt:lpstr>Så här gör du för att kontrasignera studenternas läkemedelsordinationer</vt:lpstr>
      <vt:lpstr>Färdigheter i Ortrac</vt:lpstr>
      <vt:lpstr>Två veckors kurs i läkemedelsförskrivning</vt:lpstr>
    </vt:vector>
  </TitlesOfParts>
  <Company>Linköpings universitet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Malin Lindqvist Appell</dc:creator>
  <cp:lastModifiedBy>Ring Eriksson Linda</cp:lastModifiedBy>
  <cp:revision>21</cp:revision>
  <dcterms:created xsi:type="dcterms:W3CDTF">2017-06-22T12:21:05Z</dcterms:created>
  <dcterms:modified xsi:type="dcterms:W3CDTF">2025-06-11T05:55:42Z</dcterms:modified>
</cp:coreProperties>
</file>