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  <p:sldMasterId id="2147483741" r:id="rId5"/>
  </p:sldMasterIdLst>
  <p:notesMasterIdLst>
    <p:notesMasterId r:id="rId12"/>
  </p:notesMasterIdLst>
  <p:handoutMasterIdLst>
    <p:handoutMasterId r:id="rId13"/>
  </p:handoutMasterIdLst>
  <p:sldIdLst>
    <p:sldId id="353" r:id="rId6"/>
    <p:sldId id="553" r:id="rId7"/>
    <p:sldId id="518" r:id="rId8"/>
    <p:sldId id="546" r:id="rId9"/>
    <p:sldId id="560" r:id="rId10"/>
    <p:sldId id="511" r:id="rId11"/>
  </p:sldIdLst>
  <p:sldSz cx="12192000" cy="6858000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sdom Kanda" initials="WK" lastIdx="3" clrIdx="0">
    <p:extLst>
      <p:ext uri="{19B8F6BF-5375-455C-9EA6-DF929625EA0E}">
        <p15:presenceInfo xmlns:p15="http://schemas.microsoft.com/office/powerpoint/2012/main" userId="S::wiska63@liu.se::d8fb0b48-2859-4a00-8fe9-23def93fae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BA1FE8-8795-4D4C-9CE9-47C7673AECF0}" v="31" dt="2020-11-22T23:22:52.5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11" autoAdjust="0"/>
    <p:restoredTop sz="93890"/>
  </p:normalViewPr>
  <p:slideViewPr>
    <p:cSldViewPr>
      <p:cViewPr varScale="1">
        <p:scale>
          <a:sx n="116" d="100"/>
          <a:sy n="116" d="100"/>
        </p:scale>
        <p:origin x="94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sdom Kanda" userId="d8fb0b48-2859-4a00-8fe9-23def93fae66" providerId="ADAL" clId="{6CD21F4F-C9F2-4048-A326-3814E5A2D7D4}"/>
    <pc:docChg chg="undo custSel addSld delSld modSld sldOrd">
      <pc:chgData name="Wisdom Kanda" userId="d8fb0b48-2859-4a00-8fe9-23def93fae66" providerId="ADAL" clId="{6CD21F4F-C9F2-4048-A326-3814E5A2D7D4}" dt="2020-11-05T07:54:11.034" v="2981" actId="207"/>
      <pc:docMkLst>
        <pc:docMk/>
      </pc:docMkLst>
      <pc:sldChg chg="modSp mod">
        <pc:chgData name="Wisdom Kanda" userId="d8fb0b48-2859-4a00-8fe9-23def93fae66" providerId="ADAL" clId="{6CD21F4F-C9F2-4048-A326-3814E5A2D7D4}" dt="2020-10-28T10:34:33.370" v="1564" actId="20577"/>
        <pc:sldMkLst>
          <pc:docMk/>
          <pc:sldMk cId="1723137049" sldId="353"/>
        </pc:sldMkLst>
        <pc:spChg chg="mod">
          <ac:chgData name="Wisdom Kanda" userId="d8fb0b48-2859-4a00-8fe9-23def93fae66" providerId="ADAL" clId="{6CD21F4F-C9F2-4048-A326-3814E5A2D7D4}" dt="2020-10-28T10:34:33.370" v="1564" actId="20577"/>
          <ac:spMkLst>
            <pc:docMk/>
            <pc:sldMk cId="1723137049" sldId="353"/>
            <ac:spMk id="4" creationId="{00000000-0000-0000-0000-000000000000}"/>
          </ac:spMkLst>
        </pc:spChg>
      </pc:sldChg>
      <pc:sldChg chg="del">
        <pc:chgData name="Wisdom Kanda" userId="d8fb0b48-2859-4a00-8fe9-23def93fae66" providerId="ADAL" clId="{6CD21F4F-C9F2-4048-A326-3814E5A2D7D4}" dt="2020-10-26T13:31:02.140" v="1192" actId="2696"/>
        <pc:sldMkLst>
          <pc:docMk/>
          <pc:sldMk cId="2714345485" sldId="520"/>
        </pc:sldMkLst>
      </pc:sldChg>
      <pc:sldChg chg="del">
        <pc:chgData name="Wisdom Kanda" userId="d8fb0b48-2859-4a00-8fe9-23def93fae66" providerId="ADAL" clId="{6CD21F4F-C9F2-4048-A326-3814E5A2D7D4}" dt="2020-10-26T13:30:01.064" v="1187" actId="2696"/>
        <pc:sldMkLst>
          <pc:docMk/>
          <pc:sldMk cId="1801366532" sldId="521"/>
        </pc:sldMkLst>
      </pc:sldChg>
      <pc:sldChg chg="del">
        <pc:chgData name="Wisdom Kanda" userId="d8fb0b48-2859-4a00-8fe9-23def93fae66" providerId="ADAL" clId="{6CD21F4F-C9F2-4048-A326-3814E5A2D7D4}" dt="2020-10-26T13:30:56.445" v="1189" actId="2696"/>
        <pc:sldMkLst>
          <pc:docMk/>
          <pc:sldMk cId="2552145427" sldId="528"/>
        </pc:sldMkLst>
      </pc:sldChg>
      <pc:sldChg chg="del">
        <pc:chgData name="Wisdom Kanda" userId="d8fb0b48-2859-4a00-8fe9-23def93fae66" providerId="ADAL" clId="{6CD21F4F-C9F2-4048-A326-3814E5A2D7D4}" dt="2020-10-26T12:55:34.950" v="187" actId="2696"/>
        <pc:sldMkLst>
          <pc:docMk/>
          <pc:sldMk cId="97039862" sldId="534"/>
        </pc:sldMkLst>
      </pc:sldChg>
      <pc:sldChg chg="del">
        <pc:chgData name="Wisdom Kanda" userId="d8fb0b48-2859-4a00-8fe9-23def93fae66" providerId="ADAL" clId="{6CD21F4F-C9F2-4048-A326-3814E5A2D7D4}" dt="2020-10-26T13:31:04.426" v="1193" actId="2696"/>
        <pc:sldMkLst>
          <pc:docMk/>
          <pc:sldMk cId="3399910956" sldId="535"/>
        </pc:sldMkLst>
      </pc:sldChg>
      <pc:sldChg chg="del">
        <pc:chgData name="Wisdom Kanda" userId="d8fb0b48-2859-4a00-8fe9-23def93fae66" providerId="ADAL" clId="{6CD21F4F-C9F2-4048-A326-3814E5A2D7D4}" dt="2020-10-26T13:30:58.492" v="1190" actId="2696"/>
        <pc:sldMkLst>
          <pc:docMk/>
          <pc:sldMk cId="1033906696" sldId="536"/>
        </pc:sldMkLst>
      </pc:sldChg>
      <pc:sldChg chg="addSp modSp add mod">
        <pc:chgData name="Wisdom Kanda" userId="d8fb0b48-2859-4a00-8fe9-23def93fae66" providerId="ADAL" clId="{6CD21F4F-C9F2-4048-A326-3814E5A2D7D4}" dt="2020-11-02T17:01:29.571" v="2956" actId="20577"/>
        <pc:sldMkLst>
          <pc:docMk/>
          <pc:sldMk cId="216203340" sldId="537"/>
        </pc:sldMkLst>
        <pc:spChg chg="add mod">
          <ac:chgData name="Wisdom Kanda" userId="d8fb0b48-2859-4a00-8fe9-23def93fae66" providerId="ADAL" clId="{6CD21F4F-C9F2-4048-A326-3814E5A2D7D4}" dt="2020-11-02T17:01:29.571" v="2956" actId="20577"/>
          <ac:spMkLst>
            <pc:docMk/>
            <pc:sldMk cId="216203340" sldId="537"/>
            <ac:spMk id="4" creationId="{1B21CB2B-79CE-514B-B66F-9850B3333143}"/>
          </ac:spMkLst>
        </pc:spChg>
      </pc:sldChg>
      <pc:sldChg chg="del">
        <pc:chgData name="Wisdom Kanda" userId="d8fb0b48-2859-4a00-8fe9-23def93fae66" providerId="ADAL" clId="{6CD21F4F-C9F2-4048-A326-3814E5A2D7D4}" dt="2020-10-26T13:31:05.936" v="1194" actId="2696"/>
        <pc:sldMkLst>
          <pc:docMk/>
          <pc:sldMk cId="2398316969" sldId="537"/>
        </pc:sldMkLst>
      </pc:sldChg>
      <pc:sldChg chg="del">
        <pc:chgData name="Wisdom Kanda" userId="d8fb0b48-2859-4a00-8fe9-23def93fae66" providerId="ADAL" clId="{6CD21F4F-C9F2-4048-A326-3814E5A2D7D4}" dt="2020-10-26T13:31:08.410" v="1195" actId="2696"/>
        <pc:sldMkLst>
          <pc:docMk/>
          <pc:sldMk cId="3784056695" sldId="538"/>
        </pc:sldMkLst>
      </pc:sldChg>
      <pc:sldChg chg="del">
        <pc:chgData name="Wisdom Kanda" userId="d8fb0b48-2859-4a00-8fe9-23def93fae66" providerId="ADAL" clId="{6CD21F4F-C9F2-4048-A326-3814E5A2D7D4}" dt="2020-10-26T13:31:00.082" v="1191" actId="2696"/>
        <pc:sldMkLst>
          <pc:docMk/>
          <pc:sldMk cId="3931067556" sldId="539"/>
        </pc:sldMkLst>
      </pc:sldChg>
      <pc:sldChg chg="addSp modSp mod">
        <pc:chgData name="Wisdom Kanda" userId="d8fb0b48-2859-4a00-8fe9-23def93fae66" providerId="ADAL" clId="{6CD21F4F-C9F2-4048-A326-3814E5A2D7D4}" dt="2020-11-05T07:54:11.034" v="2981" actId="207"/>
        <pc:sldMkLst>
          <pc:docMk/>
          <pc:sldMk cId="2859079483" sldId="540"/>
        </pc:sldMkLst>
        <pc:spChg chg="mod">
          <ac:chgData name="Wisdom Kanda" userId="d8fb0b48-2859-4a00-8fe9-23def93fae66" providerId="ADAL" clId="{6CD21F4F-C9F2-4048-A326-3814E5A2D7D4}" dt="2020-10-26T13:58:22.792" v="1441" actId="20577"/>
          <ac:spMkLst>
            <pc:docMk/>
            <pc:sldMk cId="2859079483" sldId="540"/>
            <ac:spMk id="2" creationId="{FF199D84-1128-2448-B944-C3D3A334B434}"/>
          </ac:spMkLst>
        </pc:spChg>
        <pc:spChg chg="add mod">
          <ac:chgData name="Wisdom Kanda" userId="d8fb0b48-2859-4a00-8fe9-23def93fae66" providerId="ADAL" clId="{6CD21F4F-C9F2-4048-A326-3814E5A2D7D4}" dt="2020-10-28T11:21:17.026" v="2900"/>
          <ac:spMkLst>
            <pc:docMk/>
            <pc:sldMk cId="2859079483" sldId="540"/>
            <ac:spMk id="6" creationId="{5F64FD70-0B79-6841-9265-95245BFD896E}"/>
          </ac:spMkLst>
        </pc:spChg>
        <pc:graphicFrameChg chg="mod modGraphic">
          <ac:chgData name="Wisdom Kanda" userId="d8fb0b48-2859-4a00-8fe9-23def93fae66" providerId="ADAL" clId="{6CD21F4F-C9F2-4048-A326-3814E5A2D7D4}" dt="2020-11-05T07:54:11.034" v="2981" actId="207"/>
          <ac:graphicFrameMkLst>
            <pc:docMk/>
            <pc:sldMk cId="2859079483" sldId="540"/>
            <ac:graphicFrameMk id="7" creationId="{DE6859C3-4CA1-4C45-B152-EBDFD3283C2E}"/>
          </ac:graphicFrameMkLst>
        </pc:graphicFrameChg>
      </pc:sldChg>
      <pc:sldChg chg="del">
        <pc:chgData name="Wisdom Kanda" userId="d8fb0b48-2859-4a00-8fe9-23def93fae66" providerId="ADAL" clId="{6CD21F4F-C9F2-4048-A326-3814E5A2D7D4}" dt="2020-10-26T12:13:18.612" v="34" actId="2696"/>
        <pc:sldMkLst>
          <pc:docMk/>
          <pc:sldMk cId="233862550" sldId="541"/>
        </pc:sldMkLst>
      </pc:sldChg>
      <pc:sldChg chg="modSp mod ord">
        <pc:chgData name="Wisdom Kanda" userId="d8fb0b48-2859-4a00-8fe9-23def93fae66" providerId="ADAL" clId="{6CD21F4F-C9F2-4048-A326-3814E5A2D7D4}" dt="2020-10-28T10:37:23.042" v="1616" actId="20577"/>
        <pc:sldMkLst>
          <pc:docMk/>
          <pc:sldMk cId="1593867578" sldId="542"/>
        </pc:sldMkLst>
        <pc:spChg chg="mod">
          <ac:chgData name="Wisdom Kanda" userId="d8fb0b48-2859-4a00-8fe9-23def93fae66" providerId="ADAL" clId="{6CD21F4F-C9F2-4048-A326-3814E5A2D7D4}" dt="2020-10-28T10:37:23.042" v="1616" actId="20577"/>
          <ac:spMkLst>
            <pc:docMk/>
            <pc:sldMk cId="1593867578" sldId="542"/>
            <ac:spMk id="3" creationId="{DBDDA8D5-F425-8F4E-B8C8-A071213514EE}"/>
          </ac:spMkLst>
        </pc:spChg>
      </pc:sldChg>
      <pc:sldChg chg="addSp modSp add mod">
        <pc:chgData name="Wisdom Kanda" userId="d8fb0b48-2859-4a00-8fe9-23def93fae66" providerId="ADAL" clId="{6CD21F4F-C9F2-4048-A326-3814E5A2D7D4}" dt="2020-11-02T17:01:43.226" v="2964" actId="20577"/>
        <pc:sldMkLst>
          <pc:docMk/>
          <pc:sldMk cId="1826818897" sldId="543"/>
        </pc:sldMkLst>
        <pc:spChg chg="add mod">
          <ac:chgData name="Wisdom Kanda" userId="d8fb0b48-2859-4a00-8fe9-23def93fae66" providerId="ADAL" clId="{6CD21F4F-C9F2-4048-A326-3814E5A2D7D4}" dt="2020-11-02T17:01:43.226" v="2964" actId="20577"/>
          <ac:spMkLst>
            <pc:docMk/>
            <pc:sldMk cId="1826818897" sldId="543"/>
            <ac:spMk id="4" creationId="{9475365C-46B1-D742-9BB5-B2ACD677241B}"/>
          </ac:spMkLst>
        </pc:spChg>
      </pc:sldChg>
      <pc:sldChg chg="del">
        <pc:chgData name="Wisdom Kanda" userId="d8fb0b48-2859-4a00-8fe9-23def93fae66" providerId="ADAL" clId="{6CD21F4F-C9F2-4048-A326-3814E5A2D7D4}" dt="2020-10-26T13:29:55.573" v="1183" actId="2696"/>
        <pc:sldMkLst>
          <pc:docMk/>
          <pc:sldMk cId="259943204" sldId="544"/>
        </pc:sldMkLst>
      </pc:sldChg>
      <pc:sldChg chg="del">
        <pc:chgData name="Wisdom Kanda" userId="d8fb0b48-2859-4a00-8fe9-23def93fae66" providerId="ADAL" clId="{6CD21F4F-C9F2-4048-A326-3814E5A2D7D4}" dt="2020-10-26T13:29:59.660" v="1186" actId="2696"/>
        <pc:sldMkLst>
          <pc:docMk/>
          <pc:sldMk cId="1386303354" sldId="545"/>
        </pc:sldMkLst>
      </pc:sldChg>
      <pc:sldChg chg="modSp mod ord">
        <pc:chgData name="Wisdom Kanda" userId="d8fb0b48-2859-4a00-8fe9-23def93fae66" providerId="ADAL" clId="{6CD21F4F-C9F2-4048-A326-3814E5A2D7D4}" dt="2020-10-28T10:59:03.820" v="2641" actId="1035"/>
        <pc:sldMkLst>
          <pc:docMk/>
          <pc:sldMk cId="1805403167" sldId="546"/>
        </pc:sldMkLst>
        <pc:spChg chg="mod">
          <ac:chgData name="Wisdom Kanda" userId="d8fb0b48-2859-4a00-8fe9-23def93fae66" providerId="ADAL" clId="{6CD21F4F-C9F2-4048-A326-3814E5A2D7D4}" dt="2020-10-28T10:54:21.586" v="2377" actId="404"/>
          <ac:spMkLst>
            <pc:docMk/>
            <pc:sldMk cId="1805403167" sldId="546"/>
            <ac:spMk id="2" creationId="{E6A0B4C7-AA81-184E-92EF-49814B15B6BB}"/>
          </ac:spMkLst>
        </pc:spChg>
        <pc:graphicFrameChg chg="mod modGraphic">
          <ac:chgData name="Wisdom Kanda" userId="d8fb0b48-2859-4a00-8fe9-23def93fae66" providerId="ADAL" clId="{6CD21F4F-C9F2-4048-A326-3814E5A2D7D4}" dt="2020-10-28T10:58:57.931" v="2634" actId="1036"/>
          <ac:graphicFrameMkLst>
            <pc:docMk/>
            <pc:sldMk cId="1805403167" sldId="546"/>
            <ac:graphicFrameMk id="9" creationId="{EFA73723-842B-724B-9A8C-749CEFF1B443}"/>
          </ac:graphicFrameMkLst>
        </pc:graphicFrameChg>
        <pc:picChg chg="mod">
          <ac:chgData name="Wisdom Kanda" userId="d8fb0b48-2859-4a00-8fe9-23def93fae66" providerId="ADAL" clId="{6CD21F4F-C9F2-4048-A326-3814E5A2D7D4}" dt="2020-10-28T10:47:37.504" v="1956" actId="1036"/>
          <ac:picMkLst>
            <pc:docMk/>
            <pc:sldMk cId="1805403167" sldId="546"/>
            <ac:picMk id="12" creationId="{ED480865-7047-6C4F-A5F1-6387F473078D}"/>
          </ac:picMkLst>
        </pc:picChg>
        <pc:picChg chg="mod">
          <ac:chgData name="Wisdom Kanda" userId="d8fb0b48-2859-4a00-8fe9-23def93fae66" providerId="ADAL" clId="{6CD21F4F-C9F2-4048-A326-3814E5A2D7D4}" dt="2020-10-28T10:59:03.820" v="2641" actId="1035"/>
          <ac:picMkLst>
            <pc:docMk/>
            <pc:sldMk cId="1805403167" sldId="546"/>
            <ac:picMk id="13" creationId="{2F439CE6-D148-5048-ADAD-AE84F00345E6}"/>
          </ac:picMkLst>
        </pc:picChg>
      </pc:sldChg>
      <pc:sldChg chg="del">
        <pc:chgData name="Wisdom Kanda" userId="d8fb0b48-2859-4a00-8fe9-23def93fae66" providerId="ADAL" clId="{6CD21F4F-C9F2-4048-A326-3814E5A2D7D4}" dt="2020-10-26T13:31:21.975" v="1196" actId="2696"/>
        <pc:sldMkLst>
          <pc:docMk/>
          <pc:sldMk cId="3726672330" sldId="547"/>
        </pc:sldMkLst>
      </pc:sldChg>
      <pc:sldChg chg="del">
        <pc:chgData name="Wisdom Kanda" userId="d8fb0b48-2859-4a00-8fe9-23def93fae66" providerId="ADAL" clId="{6CD21F4F-C9F2-4048-A326-3814E5A2D7D4}" dt="2020-10-26T13:58:17.780" v="1439" actId="2696"/>
        <pc:sldMkLst>
          <pc:docMk/>
          <pc:sldMk cId="2593056013" sldId="548"/>
        </pc:sldMkLst>
      </pc:sldChg>
      <pc:sldChg chg="del">
        <pc:chgData name="Wisdom Kanda" userId="d8fb0b48-2859-4a00-8fe9-23def93fae66" providerId="ADAL" clId="{6CD21F4F-C9F2-4048-A326-3814E5A2D7D4}" dt="2020-10-26T13:31:23.553" v="1197" actId="2696"/>
        <pc:sldMkLst>
          <pc:docMk/>
          <pc:sldMk cId="2121698523" sldId="549"/>
        </pc:sldMkLst>
      </pc:sldChg>
      <pc:sldChg chg="del">
        <pc:chgData name="Wisdom Kanda" userId="d8fb0b48-2859-4a00-8fe9-23def93fae66" providerId="ADAL" clId="{6CD21F4F-C9F2-4048-A326-3814E5A2D7D4}" dt="2020-10-26T13:29:56.878" v="1184" actId="2696"/>
        <pc:sldMkLst>
          <pc:docMk/>
          <pc:sldMk cId="2511893018" sldId="550"/>
        </pc:sldMkLst>
      </pc:sldChg>
      <pc:sldChg chg="del">
        <pc:chgData name="Wisdom Kanda" userId="d8fb0b48-2859-4a00-8fe9-23def93fae66" providerId="ADAL" clId="{6CD21F4F-C9F2-4048-A326-3814E5A2D7D4}" dt="2020-10-26T13:29:57.548" v="1185" actId="2696"/>
        <pc:sldMkLst>
          <pc:docMk/>
          <pc:sldMk cId="3752712296" sldId="552"/>
        </pc:sldMkLst>
      </pc:sldChg>
      <pc:sldChg chg="modSp add mod">
        <pc:chgData name="Wisdom Kanda" userId="d8fb0b48-2859-4a00-8fe9-23def93fae66" providerId="ADAL" clId="{6CD21F4F-C9F2-4048-A326-3814E5A2D7D4}" dt="2020-10-28T10:42:57.576" v="1651" actId="13926"/>
        <pc:sldMkLst>
          <pc:docMk/>
          <pc:sldMk cId="1530562779" sldId="553"/>
        </pc:sldMkLst>
        <pc:spChg chg="mod">
          <ac:chgData name="Wisdom Kanda" userId="d8fb0b48-2859-4a00-8fe9-23def93fae66" providerId="ADAL" clId="{6CD21F4F-C9F2-4048-A326-3814E5A2D7D4}" dt="2020-10-28T10:42:57.576" v="1651" actId="13926"/>
          <ac:spMkLst>
            <pc:docMk/>
            <pc:sldMk cId="1530562779" sldId="553"/>
            <ac:spMk id="3" creationId="{57578544-5DA9-BA45-AB93-87CB6F1AAF5C}"/>
          </ac:spMkLst>
        </pc:spChg>
      </pc:sldChg>
      <pc:sldChg chg="addSp delSp modSp add mod">
        <pc:chgData name="Wisdom Kanda" userId="d8fb0b48-2859-4a00-8fe9-23def93fae66" providerId="ADAL" clId="{6CD21F4F-C9F2-4048-A326-3814E5A2D7D4}" dt="2020-10-26T13:53:10.501" v="1424" actId="732"/>
        <pc:sldMkLst>
          <pc:docMk/>
          <pc:sldMk cId="3881410668" sldId="554"/>
        </pc:sldMkLst>
        <pc:spChg chg="mod">
          <ac:chgData name="Wisdom Kanda" userId="d8fb0b48-2859-4a00-8fe9-23def93fae66" providerId="ADAL" clId="{6CD21F4F-C9F2-4048-A326-3814E5A2D7D4}" dt="2020-10-26T12:57:12.872" v="192" actId="20577"/>
          <ac:spMkLst>
            <pc:docMk/>
            <pc:sldMk cId="3881410668" sldId="554"/>
            <ac:spMk id="2" creationId="{B8B3A5E2-AEED-1141-B0B6-7E92521CA823}"/>
          </ac:spMkLst>
        </pc:spChg>
        <pc:spChg chg="mod">
          <ac:chgData name="Wisdom Kanda" userId="d8fb0b48-2859-4a00-8fe9-23def93fae66" providerId="ADAL" clId="{6CD21F4F-C9F2-4048-A326-3814E5A2D7D4}" dt="2020-10-26T12:59:59.257" v="230" actId="1035"/>
          <ac:spMkLst>
            <pc:docMk/>
            <pc:sldMk cId="3881410668" sldId="554"/>
            <ac:spMk id="3" creationId="{78F7C8F2-48B6-9149-87BB-11156B9769CA}"/>
          </ac:spMkLst>
        </pc:spChg>
        <pc:spChg chg="mod">
          <ac:chgData name="Wisdom Kanda" userId="d8fb0b48-2859-4a00-8fe9-23def93fae66" providerId="ADAL" clId="{6CD21F4F-C9F2-4048-A326-3814E5A2D7D4}" dt="2020-10-26T13:07:41.672" v="327" actId="14100"/>
          <ac:spMkLst>
            <pc:docMk/>
            <pc:sldMk cId="3881410668" sldId="554"/>
            <ac:spMk id="4" creationId="{6D787153-5B1A-8F46-A32F-D147A0391CE6}"/>
          </ac:spMkLst>
        </pc:spChg>
        <pc:spChg chg="add del mod">
          <ac:chgData name="Wisdom Kanda" userId="d8fb0b48-2859-4a00-8fe9-23def93fae66" providerId="ADAL" clId="{6CD21F4F-C9F2-4048-A326-3814E5A2D7D4}" dt="2020-10-26T13:07:30.659" v="324" actId="478"/>
          <ac:spMkLst>
            <pc:docMk/>
            <pc:sldMk cId="3881410668" sldId="554"/>
            <ac:spMk id="11" creationId="{CA34B023-558A-0D43-AB2A-812CB7E82A05}"/>
          </ac:spMkLst>
        </pc:spChg>
        <pc:graphicFrameChg chg="add del mod">
          <ac:chgData name="Wisdom Kanda" userId="d8fb0b48-2859-4a00-8fe9-23def93fae66" providerId="ADAL" clId="{6CD21F4F-C9F2-4048-A326-3814E5A2D7D4}" dt="2020-10-26T12:58:28.112" v="213"/>
          <ac:graphicFrameMkLst>
            <pc:docMk/>
            <pc:sldMk cId="3881410668" sldId="554"/>
            <ac:graphicFrameMk id="6" creationId="{34CEDA29-FC80-FB4F-98F1-83C8CA6E8C3E}"/>
          </ac:graphicFrameMkLst>
        </pc:graphicFrameChg>
        <pc:graphicFrameChg chg="add del mod">
          <ac:chgData name="Wisdom Kanda" userId="d8fb0b48-2859-4a00-8fe9-23def93fae66" providerId="ADAL" clId="{6CD21F4F-C9F2-4048-A326-3814E5A2D7D4}" dt="2020-10-26T12:58:46.125" v="217"/>
          <ac:graphicFrameMkLst>
            <pc:docMk/>
            <pc:sldMk cId="3881410668" sldId="554"/>
            <ac:graphicFrameMk id="7" creationId="{F33E7691-B207-B74D-A609-3B3D5277EA9D}"/>
          </ac:graphicFrameMkLst>
        </pc:graphicFrameChg>
        <pc:picChg chg="add mod modCrop">
          <ac:chgData name="Wisdom Kanda" userId="d8fb0b48-2859-4a00-8fe9-23def93fae66" providerId="ADAL" clId="{6CD21F4F-C9F2-4048-A326-3814E5A2D7D4}" dt="2020-10-26T13:53:10.501" v="1424" actId="732"/>
          <ac:picMkLst>
            <pc:docMk/>
            <pc:sldMk cId="3881410668" sldId="554"/>
            <ac:picMk id="9" creationId="{14D963B8-FE77-8C4F-B382-1FFB837C2A36}"/>
          </ac:picMkLst>
        </pc:picChg>
        <pc:picChg chg="del">
          <ac:chgData name="Wisdom Kanda" userId="d8fb0b48-2859-4a00-8fe9-23def93fae66" providerId="ADAL" clId="{6CD21F4F-C9F2-4048-A326-3814E5A2D7D4}" dt="2020-10-26T12:58:11.007" v="211" actId="478"/>
          <ac:picMkLst>
            <pc:docMk/>
            <pc:sldMk cId="3881410668" sldId="554"/>
            <ac:picMk id="12" creationId="{59B6424A-3E3B-BA4E-832E-EBF1CBDFAD29}"/>
          </ac:picMkLst>
        </pc:picChg>
      </pc:sldChg>
      <pc:sldChg chg="modSp add del mod">
        <pc:chgData name="Wisdom Kanda" userId="d8fb0b48-2859-4a00-8fe9-23def93fae66" providerId="ADAL" clId="{6CD21F4F-C9F2-4048-A326-3814E5A2D7D4}" dt="2020-10-26T13:00:53.590" v="272" actId="2696"/>
        <pc:sldMkLst>
          <pc:docMk/>
          <pc:sldMk cId="286672432" sldId="555"/>
        </pc:sldMkLst>
        <pc:spChg chg="mod">
          <ac:chgData name="Wisdom Kanda" userId="d8fb0b48-2859-4a00-8fe9-23def93fae66" providerId="ADAL" clId="{6CD21F4F-C9F2-4048-A326-3814E5A2D7D4}" dt="2020-10-26T13:00:36.282" v="271" actId="20577"/>
          <ac:spMkLst>
            <pc:docMk/>
            <pc:sldMk cId="286672432" sldId="555"/>
            <ac:spMk id="2" creationId="{2B2E1A8E-2983-7D40-B098-74D1F08C2A2A}"/>
          </ac:spMkLst>
        </pc:spChg>
      </pc:sldChg>
      <pc:sldChg chg="add del">
        <pc:chgData name="Wisdom Kanda" userId="d8fb0b48-2859-4a00-8fe9-23def93fae66" providerId="ADAL" clId="{6CD21F4F-C9F2-4048-A326-3814E5A2D7D4}" dt="2020-10-26T13:01:48.760" v="277" actId="2696"/>
        <pc:sldMkLst>
          <pc:docMk/>
          <pc:sldMk cId="2776024686" sldId="556"/>
        </pc:sldMkLst>
      </pc:sldChg>
      <pc:sldChg chg="modSp add del mod">
        <pc:chgData name="Wisdom Kanda" userId="d8fb0b48-2859-4a00-8fe9-23def93fae66" providerId="ADAL" clId="{6CD21F4F-C9F2-4048-A326-3814E5A2D7D4}" dt="2020-10-26T13:29:32.405" v="1182" actId="2696"/>
        <pc:sldMkLst>
          <pc:docMk/>
          <pc:sldMk cId="391702760" sldId="557"/>
        </pc:sldMkLst>
        <pc:spChg chg="mod">
          <ac:chgData name="Wisdom Kanda" userId="d8fb0b48-2859-4a00-8fe9-23def93fae66" providerId="ADAL" clId="{6CD21F4F-C9F2-4048-A326-3814E5A2D7D4}" dt="2020-10-26T13:01:05.887" v="275" actId="27636"/>
          <ac:spMkLst>
            <pc:docMk/>
            <pc:sldMk cId="391702760" sldId="557"/>
            <ac:spMk id="2" creationId="{2B2E1A8E-2983-7D40-B098-74D1F08C2A2A}"/>
          </ac:spMkLst>
        </pc:spChg>
        <pc:spChg chg="mod">
          <ac:chgData name="Wisdom Kanda" userId="d8fb0b48-2859-4a00-8fe9-23def93fae66" providerId="ADAL" clId="{6CD21F4F-C9F2-4048-A326-3814E5A2D7D4}" dt="2020-10-26T13:02:20.626" v="284" actId="20577"/>
          <ac:spMkLst>
            <pc:docMk/>
            <pc:sldMk cId="391702760" sldId="557"/>
            <ac:spMk id="4" creationId="{BA52AFE5-38CB-A749-A9DD-FA1C1F4F130B}"/>
          </ac:spMkLst>
        </pc:spChg>
      </pc:sldChg>
      <pc:sldChg chg="modSp new mod ord">
        <pc:chgData name="Wisdom Kanda" userId="d8fb0b48-2859-4a00-8fe9-23def93fae66" providerId="ADAL" clId="{6CD21F4F-C9F2-4048-A326-3814E5A2D7D4}" dt="2020-10-28T11:08:31.862" v="2658" actId="20577"/>
        <pc:sldMkLst>
          <pc:docMk/>
          <pc:sldMk cId="2419082427" sldId="558"/>
        </pc:sldMkLst>
        <pc:spChg chg="mod">
          <ac:chgData name="Wisdom Kanda" userId="d8fb0b48-2859-4a00-8fe9-23def93fae66" providerId="ADAL" clId="{6CD21F4F-C9F2-4048-A326-3814E5A2D7D4}" dt="2020-10-26T13:10:02.369" v="385" actId="790"/>
          <ac:spMkLst>
            <pc:docMk/>
            <pc:sldMk cId="2419082427" sldId="558"/>
            <ac:spMk id="2" creationId="{BDBCD94A-D2FC-9648-B66D-CCCCE079F538}"/>
          </ac:spMkLst>
        </pc:spChg>
        <pc:spChg chg="mod">
          <ac:chgData name="Wisdom Kanda" userId="d8fb0b48-2859-4a00-8fe9-23def93fae66" providerId="ADAL" clId="{6CD21F4F-C9F2-4048-A326-3814E5A2D7D4}" dt="2020-10-28T11:08:31.862" v="2658" actId="20577"/>
          <ac:spMkLst>
            <pc:docMk/>
            <pc:sldMk cId="2419082427" sldId="558"/>
            <ac:spMk id="3" creationId="{358B17AC-DD21-B344-BD18-AF4423DF0541}"/>
          </ac:spMkLst>
        </pc:spChg>
        <pc:spChg chg="mod">
          <ac:chgData name="Wisdom Kanda" userId="d8fb0b48-2859-4a00-8fe9-23def93fae66" providerId="ADAL" clId="{6CD21F4F-C9F2-4048-A326-3814E5A2D7D4}" dt="2020-10-28T11:07:44.186" v="2643" actId="20577"/>
          <ac:spMkLst>
            <pc:docMk/>
            <pc:sldMk cId="2419082427" sldId="558"/>
            <ac:spMk id="4" creationId="{A16F9D1D-C491-C64C-9C1E-FDE2CB345A5D}"/>
          </ac:spMkLst>
        </pc:spChg>
      </pc:sldChg>
      <pc:sldChg chg="addSp modSp add del mod">
        <pc:chgData name="Wisdom Kanda" userId="d8fb0b48-2859-4a00-8fe9-23def93fae66" providerId="ADAL" clId="{6CD21F4F-C9F2-4048-A326-3814E5A2D7D4}" dt="2020-10-26T13:09:06.263" v="335" actId="2696"/>
        <pc:sldMkLst>
          <pc:docMk/>
          <pc:sldMk cId="2819158848" sldId="558"/>
        </pc:sldMkLst>
        <pc:spChg chg="mod">
          <ac:chgData name="Wisdom Kanda" userId="d8fb0b48-2859-4a00-8fe9-23def93fae66" providerId="ADAL" clId="{6CD21F4F-C9F2-4048-A326-3814E5A2D7D4}" dt="2020-10-26T13:08:18.273" v="329" actId="20577"/>
          <ac:spMkLst>
            <pc:docMk/>
            <pc:sldMk cId="2819158848" sldId="558"/>
            <ac:spMk id="2" creationId="{FF199D84-1128-2448-B944-C3D3A334B434}"/>
          </ac:spMkLst>
        </pc:spChg>
        <pc:spChg chg="add mod">
          <ac:chgData name="Wisdom Kanda" userId="d8fb0b48-2859-4a00-8fe9-23def93fae66" providerId="ADAL" clId="{6CD21F4F-C9F2-4048-A326-3814E5A2D7D4}" dt="2020-10-26T13:02:52.091" v="313" actId="14100"/>
          <ac:spMkLst>
            <pc:docMk/>
            <pc:sldMk cId="2819158848" sldId="558"/>
            <ac:spMk id="6" creationId="{1F24B55F-1223-564E-9C09-B0CF8CA9AAC1}"/>
          </ac:spMkLst>
        </pc:spChg>
        <pc:graphicFrameChg chg="modGraphic">
          <ac:chgData name="Wisdom Kanda" userId="d8fb0b48-2859-4a00-8fe9-23def93fae66" providerId="ADAL" clId="{6CD21F4F-C9F2-4048-A326-3814E5A2D7D4}" dt="2020-10-26T13:08:59.596" v="334" actId="20577"/>
          <ac:graphicFrameMkLst>
            <pc:docMk/>
            <pc:sldMk cId="2819158848" sldId="558"/>
            <ac:graphicFrameMk id="7" creationId="{DE6859C3-4CA1-4C45-B152-EBDFD3283C2E}"/>
          </ac:graphicFrameMkLst>
        </pc:graphicFrameChg>
      </pc:sldChg>
      <pc:sldChg chg="modSp add mod">
        <pc:chgData name="Wisdom Kanda" userId="d8fb0b48-2859-4a00-8fe9-23def93fae66" providerId="ADAL" clId="{6CD21F4F-C9F2-4048-A326-3814E5A2D7D4}" dt="2020-10-26T13:13:43.552" v="409" actId="27636"/>
        <pc:sldMkLst>
          <pc:docMk/>
          <pc:sldMk cId="842473121" sldId="559"/>
        </pc:sldMkLst>
        <pc:spChg chg="mod">
          <ac:chgData name="Wisdom Kanda" userId="d8fb0b48-2859-4a00-8fe9-23def93fae66" providerId="ADAL" clId="{6CD21F4F-C9F2-4048-A326-3814E5A2D7D4}" dt="2020-10-26T13:13:43.552" v="409" actId="27636"/>
          <ac:spMkLst>
            <pc:docMk/>
            <pc:sldMk cId="842473121" sldId="559"/>
            <ac:spMk id="3" creationId="{E89B04A4-FE95-A14E-9CED-BF42B995EE2B}"/>
          </ac:spMkLst>
        </pc:spChg>
      </pc:sldChg>
      <pc:sldChg chg="modSp new mod">
        <pc:chgData name="Wisdom Kanda" userId="d8fb0b48-2859-4a00-8fe9-23def93fae66" providerId="ADAL" clId="{6CD21F4F-C9F2-4048-A326-3814E5A2D7D4}" dt="2020-11-04T20:29:01.221" v="2974" actId="313"/>
        <pc:sldMkLst>
          <pc:docMk/>
          <pc:sldMk cId="2870165041" sldId="560"/>
        </pc:sldMkLst>
        <pc:spChg chg="mod">
          <ac:chgData name="Wisdom Kanda" userId="d8fb0b48-2859-4a00-8fe9-23def93fae66" providerId="ADAL" clId="{6CD21F4F-C9F2-4048-A326-3814E5A2D7D4}" dt="2020-10-28T11:11:24.355" v="2895" actId="790"/>
          <ac:spMkLst>
            <pc:docMk/>
            <pc:sldMk cId="2870165041" sldId="560"/>
            <ac:spMk id="2" creationId="{DE081717-0911-C146-8A6F-E8CDCC1D6B15}"/>
          </ac:spMkLst>
        </pc:spChg>
        <pc:spChg chg="mod">
          <ac:chgData name="Wisdom Kanda" userId="d8fb0b48-2859-4a00-8fe9-23def93fae66" providerId="ADAL" clId="{6CD21F4F-C9F2-4048-A326-3814E5A2D7D4}" dt="2020-11-04T20:29:01.221" v="2974" actId="313"/>
          <ac:spMkLst>
            <pc:docMk/>
            <pc:sldMk cId="2870165041" sldId="560"/>
            <ac:spMk id="3" creationId="{BAE9F17F-BBB0-7D45-96C4-616FFD431A55}"/>
          </ac:spMkLst>
        </pc:spChg>
        <pc:spChg chg="mod">
          <ac:chgData name="Wisdom Kanda" userId="d8fb0b48-2859-4a00-8fe9-23def93fae66" providerId="ADAL" clId="{6CD21F4F-C9F2-4048-A326-3814E5A2D7D4}" dt="2020-10-28T11:09:22.338" v="2693" actId="20577"/>
          <ac:spMkLst>
            <pc:docMk/>
            <pc:sldMk cId="2870165041" sldId="560"/>
            <ac:spMk id="4" creationId="{0A875FF8-0210-7744-BCFE-04D03203AC4A}"/>
          </ac:spMkLst>
        </pc:spChg>
      </pc:sldChg>
      <pc:sldChg chg="add ord">
        <pc:chgData name="Wisdom Kanda" userId="d8fb0b48-2859-4a00-8fe9-23def93fae66" providerId="ADAL" clId="{6CD21F4F-C9F2-4048-A326-3814E5A2D7D4}" dt="2020-10-28T11:20:50.407" v="2899" actId="20578"/>
        <pc:sldMkLst>
          <pc:docMk/>
          <pc:sldMk cId="721522485" sldId="561"/>
        </pc:sldMkLst>
      </pc:sldChg>
      <pc:sldChg chg="addSp modSp add mod">
        <pc:chgData name="Wisdom Kanda" userId="d8fb0b48-2859-4a00-8fe9-23def93fae66" providerId="ADAL" clId="{6CD21F4F-C9F2-4048-A326-3814E5A2D7D4}" dt="2020-11-04T20:09:18.651" v="2970" actId="20577"/>
        <pc:sldMkLst>
          <pc:docMk/>
          <pc:sldMk cId="3864743060" sldId="562"/>
        </pc:sldMkLst>
        <pc:spChg chg="add mod">
          <ac:chgData name="Wisdom Kanda" userId="d8fb0b48-2859-4a00-8fe9-23def93fae66" providerId="ADAL" clId="{6CD21F4F-C9F2-4048-A326-3814E5A2D7D4}" dt="2020-11-02T17:01:36.821" v="2959" actId="20577"/>
          <ac:spMkLst>
            <pc:docMk/>
            <pc:sldMk cId="3864743060" sldId="562"/>
            <ac:spMk id="4" creationId="{B4C2245B-18B7-F345-BD93-EEFCEA5C7C1F}"/>
          </ac:spMkLst>
        </pc:spChg>
        <pc:spChg chg="mod">
          <ac:chgData name="Wisdom Kanda" userId="d8fb0b48-2859-4a00-8fe9-23def93fae66" providerId="ADAL" clId="{6CD21F4F-C9F2-4048-A326-3814E5A2D7D4}" dt="2020-11-04T20:09:18.651" v="2970" actId="20577"/>
          <ac:spMkLst>
            <pc:docMk/>
            <pc:sldMk cId="3864743060" sldId="562"/>
            <ac:spMk id="8" creationId="{00000000-0000-0000-0000-000000000000}"/>
          </ac:spMkLst>
        </pc:spChg>
      </pc:sldChg>
      <pc:sldChg chg="modSp add mod">
        <pc:chgData name="Wisdom Kanda" userId="d8fb0b48-2859-4a00-8fe9-23def93fae66" providerId="ADAL" clId="{6CD21F4F-C9F2-4048-A326-3814E5A2D7D4}" dt="2020-11-02T17:01:48.887" v="2966" actId="20577"/>
        <pc:sldMkLst>
          <pc:docMk/>
          <pc:sldMk cId="974657795" sldId="563"/>
        </pc:sldMkLst>
        <pc:spChg chg="mod">
          <ac:chgData name="Wisdom Kanda" userId="d8fb0b48-2859-4a00-8fe9-23def93fae66" providerId="ADAL" clId="{6CD21F4F-C9F2-4048-A326-3814E5A2D7D4}" dt="2020-11-02T17:01:48.887" v="2966" actId="20577"/>
          <ac:spMkLst>
            <pc:docMk/>
            <pc:sldMk cId="974657795" sldId="563"/>
            <ac:spMk id="4" creationId="{938550AE-7D0A-4393-B777-AE9810CC28D6}"/>
          </ac:spMkLst>
        </pc:spChg>
      </pc:sldChg>
      <pc:sldChg chg="new del">
        <pc:chgData name="Wisdom Kanda" userId="d8fb0b48-2859-4a00-8fe9-23def93fae66" providerId="ADAL" clId="{6CD21F4F-C9F2-4048-A326-3814E5A2D7D4}" dt="2020-11-04T20:22:40.040" v="2972" actId="2696"/>
        <pc:sldMkLst>
          <pc:docMk/>
          <pc:sldMk cId="3248816023" sldId="564"/>
        </pc:sldMkLst>
      </pc:sldChg>
    </pc:docChg>
  </pc:docChgLst>
  <pc:docChgLst>
    <pc:chgData name="Wisdom Kanda" userId="d8fb0b48-2859-4a00-8fe9-23def93fae66" providerId="ADAL" clId="{9DBA1FE8-8795-4D4C-9CE9-47C7673AECF0}"/>
    <pc:docChg chg="undo custSel delSld modSld sldOrd">
      <pc:chgData name="Wisdom Kanda" userId="d8fb0b48-2859-4a00-8fe9-23def93fae66" providerId="ADAL" clId="{9DBA1FE8-8795-4D4C-9CE9-47C7673AECF0}" dt="2020-11-23T10:29:10.031" v="1101" actId="20577"/>
      <pc:docMkLst>
        <pc:docMk/>
      </pc:docMkLst>
      <pc:sldChg chg="modSp mod">
        <pc:chgData name="Wisdom Kanda" userId="d8fb0b48-2859-4a00-8fe9-23def93fae66" providerId="ADAL" clId="{9DBA1FE8-8795-4D4C-9CE9-47C7673AECF0}" dt="2020-11-23T10:24:51.006" v="1011" actId="1037"/>
        <pc:sldMkLst>
          <pc:docMk/>
          <pc:sldMk cId="1723137049" sldId="353"/>
        </pc:sldMkLst>
        <pc:spChg chg="mod">
          <ac:chgData name="Wisdom Kanda" userId="d8fb0b48-2859-4a00-8fe9-23def93fae66" providerId="ADAL" clId="{9DBA1FE8-8795-4D4C-9CE9-47C7673AECF0}" dt="2020-11-23T10:24:51.006" v="1011" actId="1037"/>
          <ac:spMkLst>
            <pc:docMk/>
            <pc:sldMk cId="1723137049" sldId="353"/>
            <ac:spMk id="4" creationId="{00000000-0000-0000-0000-000000000000}"/>
          </ac:spMkLst>
        </pc:spChg>
      </pc:sldChg>
      <pc:sldChg chg="addSp modSp mod ord">
        <pc:chgData name="Wisdom Kanda" userId="d8fb0b48-2859-4a00-8fe9-23def93fae66" providerId="ADAL" clId="{9DBA1FE8-8795-4D4C-9CE9-47C7673AECF0}" dt="2020-11-22T23:20:37.865" v="948" actId="20577"/>
        <pc:sldMkLst>
          <pc:docMk/>
          <pc:sldMk cId="1566375485" sldId="518"/>
        </pc:sldMkLst>
        <pc:spChg chg="mod">
          <ac:chgData name="Wisdom Kanda" userId="d8fb0b48-2859-4a00-8fe9-23def93fae66" providerId="ADAL" clId="{9DBA1FE8-8795-4D4C-9CE9-47C7673AECF0}" dt="2020-11-22T23:20:37.865" v="948" actId="20577"/>
          <ac:spMkLst>
            <pc:docMk/>
            <pc:sldMk cId="1566375485" sldId="518"/>
            <ac:spMk id="2" creationId="{06A606A3-607B-914C-95F6-A32193454455}"/>
          </ac:spMkLst>
        </pc:spChg>
        <pc:spChg chg="add mod">
          <ac:chgData name="Wisdom Kanda" userId="d8fb0b48-2859-4a00-8fe9-23def93fae66" providerId="ADAL" clId="{9DBA1FE8-8795-4D4C-9CE9-47C7673AECF0}" dt="2020-11-22T23:15:19.426" v="897" actId="20577"/>
          <ac:spMkLst>
            <pc:docMk/>
            <pc:sldMk cId="1566375485" sldId="518"/>
            <ac:spMk id="3" creationId="{7B3A83DA-89EF-0046-967E-4973B11468ED}"/>
          </ac:spMkLst>
        </pc:spChg>
        <pc:spChg chg="mod">
          <ac:chgData name="Wisdom Kanda" userId="d8fb0b48-2859-4a00-8fe9-23def93fae66" providerId="ADAL" clId="{9DBA1FE8-8795-4D4C-9CE9-47C7673AECF0}" dt="2020-11-22T22:54:24.290" v="504" actId="13822"/>
          <ac:spMkLst>
            <pc:docMk/>
            <pc:sldMk cId="1566375485" sldId="518"/>
            <ac:spMk id="11" creationId="{FDE56933-BD43-8B41-800E-E9D4C2835020}"/>
          </ac:spMkLst>
        </pc:spChg>
        <pc:spChg chg="mod">
          <ac:chgData name="Wisdom Kanda" userId="d8fb0b48-2859-4a00-8fe9-23def93fae66" providerId="ADAL" clId="{9DBA1FE8-8795-4D4C-9CE9-47C7673AECF0}" dt="2020-11-22T22:47:47.286" v="340" actId="20577"/>
          <ac:spMkLst>
            <pc:docMk/>
            <pc:sldMk cId="1566375485" sldId="518"/>
            <ac:spMk id="12" creationId="{958AD21C-957B-D844-A5F3-75B44C2B175B}"/>
          </ac:spMkLst>
        </pc:spChg>
        <pc:spChg chg="mod">
          <ac:chgData name="Wisdom Kanda" userId="d8fb0b48-2859-4a00-8fe9-23def93fae66" providerId="ADAL" clId="{9DBA1FE8-8795-4D4C-9CE9-47C7673AECF0}" dt="2020-11-22T22:51:53.135" v="500" actId="20577"/>
          <ac:spMkLst>
            <pc:docMk/>
            <pc:sldMk cId="1566375485" sldId="518"/>
            <ac:spMk id="14" creationId="{A7BE1E34-E3FE-004D-A86E-EBC60935722A}"/>
          </ac:spMkLst>
        </pc:spChg>
        <pc:spChg chg="mod">
          <ac:chgData name="Wisdom Kanda" userId="d8fb0b48-2859-4a00-8fe9-23def93fae66" providerId="ADAL" clId="{9DBA1FE8-8795-4D4C-9CE9-47C7673AECF0}" dt="2020-11-22T22:43:23.431" v="179" actId="20577"/>
          <ac:spMkLst>
            <pc:docMk/>
            <pc:sldMk cId="1566375485" sldId="518"/>
            <ac:spMk id="16" creationId="{B5D05192-91AD-B747-8AFD-2270029AC136}"/>
          </ac:spMkLst>
        </pc:spChg>
        <pc:spChg chg="mod">
          <ac:chgData name="Wisdom Kanda" userId="d8fb0b48-2859-4a00-8fe9-23def93fae66" providerId="ADAL" clId="{9DBA1FE8-8795-4D4C-9CE9-47C7673AECF0}" dt="2020-11-22T22:51:14.865" v="469" actId="20577"/>
          <ac:spMkLst>
            <pc:docMk/>
            <pc:sldMk cId="1566375485" sldId="518"/>
            <ac:spMk id="17" creationId="{E3957FCC-E34A-734F-A148-DAE1ABE1B052}"/>
          </ac:spMkLst>
        </pc:spChg>
        <pc:spChg chg="mod">
          <ac:chgData name="Wisdom Kanda" userId="d8fb0b48-2859-4a00-8fe9-23def93fae66" providerId="ADAL" clId="{9DBA1FE8-8795-4D4C-9CE9-47C7673AECF0}" dt="2020-11-22T22:49:18.990" v="425" actId="1035"/>
          <ac:spMkLst>
            <pc:docMk/>
            <pc:sldMk cId="1566375485" sldId="518"/>
            <ac:spMk id="23" creationId="{76B6652E-E6B9-F147-B2CD-9B13E1327DE5}"/>
          </ac:spMkLst>
        </pc:spChg>
        <pc:spChg chg="mod">
          <ac:chgData name="Wisdom Kanda" userId="d8fb0b48-2859-4a00-8fe9-23def93fae66" providerId="ADAL" clId="{9DBA1FE8-8795-4D4C-9CE9-47C7673AECF0}" dt="2020-11-22T22:41:12.520" v="123" actId="20577"/>
          <ac:spMkLst>
            <pc:docMk/>
            <pc:sldMk cId="1566375485" sldId="518"/>
            <ac:spMk id="26" creationId="{F331E07B-DCBA-354C-9CCD-FC7C95CDFB9B}"/>
          </ac:spMkLst>
        </pc:spChg>
        <pc:spChg chg="add mod">
          <ac:chgData name="Wisdom Kanda" userId="d8fb0b48-2859-4a00-8fe9-23def93fae66" providerId="ADAL" clId="{9DBA1FE8-8795-4D4C-9CE9-47C7673AECF0}" dt="2020-11-22T22:55:31.152" v="525" actId="1076"/>
          <ac:spMkLst>
            <pc:docMk/>
            <pc:sldMk cId="1566375485" sldId="518"/>
            <ac:spMk id="27" creationId="{4B499D8B-06D0-474B-8566-A87B17AD9525}"/>
          </ac:spMkLst>
        </pc:spChg>
        <pc:spChg chg="mod">
          <ac:chgData name="Wisdom Kanda" userId="d8fb0b48-2859-4a00-8fe9-23def93fae66" providerId="ADAL" clId="{9DBA1FE8-8795-4D4C-9CE9-47C7673AECF0}" dt="2020-11-22T22:49:53.313" v="431" actId="1076"/>
          <ac:spMkLst>
            <pc:docMk/>
            <pc:sldMk cId="1566375485" sldId="518"/>
            <ac:spMk id="29" creationId="{E7093654-BE38-D642-BB54-17586CA3F44A}"/>
          </ac:spMkLst>
        </pc:spChg>
        <pc:spChg chg="mod">
          <ac:chgData name="Wisdom Kanda" userId="d8fb0b48-2859-4a00-8fe9-23def93fae66" providerId="ADAL" clId="{9DBA1FE8-8795-4D4C-9CE9-47C7673AECF0}" dt="2020-11-22T22:48:45.334" v="406" actId="20577"/>
          <ac:spMkLst>
            <pc:docMk/>
            <pc:sldMk cId="1566375485" sldId="518"/>
            <ac:spMk id="37" creationId="{1C3C7A80-72B5-FF4E-9EFA-8016E2553FF4}"/>
          </ac:spMkLst>
        </pc:spChg>
        <pc:spChg chg="mod">
          <ac:chgData name="Wisdom Kanda" userId="d8fb0b48-2859-4a00-8fe9-23def93fae66" providerId="ADAL" clId="{9DBA1FE8-8795-4D4C-9CE9-47C7673AECF0}" dt="2020-11-22T22:49:10.999" v="419" actId="1036"/>
          <ac:spMkLst>
            <pc:docMk/>
            <pc:sldMk cId="1566375485" sldId="518"/>
            <ac:spMk id="49" creationId="{03484167-5E05-9F44-A91E-26F6B59A0453}"/>
          </ac:spMkLst>
        </pc:spChg>
      </pc:sldChg>
      <pc:sldChg chg="del">
        <pc:chgData name="Wisdom Kanda" userId="d8fb0b48-2859-4a00-8fe9-23def93fae66" providerId="ADAL" clId="{9DBA1FE8-8795-4D4C-9CE9-47C7673AECF0}" dt="2020-11-22T22:37:48.496" v="68" actId="2696"/>
        <pc:sldMkLst>
          <pc:docMk/>
          <pc:sldMk cId="216203340" sldId="537"/>
        </pc:sldMkLst>
      </pc:sldChg>
      <pc:sldChg chg="del">
        <pc:chgData name="Wisdom Kanda" userId="d8fb0b48-2859-4a00-8fe9-23def93fae66" providerId="ADAL" clId="{9DBA1FE8-8795-4D4C-9CE9-47C7673AECF0}" dt="2020-11-22T22:43:49.188" v="182" actId="2696"/>
        <pc:sldMkLst>
          <pc:docMk/>
          <pc:sldMk cId="2859079483" sldId="540"/>
        </pc:sldMkLst>
      </pc:sldChg>
      <pc:sldChg chg="del">
        <pc:chgData name="Wisdom Kanda" userId="d8fb0b48-2859-4a00-8fe9-23def93fae66" providerId="ADAL" clId="{9DBA1FE8-8795-4D4C-9CE9-47C7673AECF0}" dt="2020-11-22T22:37:13.534" v="67" actId="2696"/>
        <pc:sldMkLst>
          <pc:docMk/>
          <pc:sldMk cId="1593867578" sldId="542"/>
        </pc:sldMkLst>
      </pc:sldChg>
      <pc:sldChg chg="del">
        <pc:chgData name="Wisdom Kanda" userId="d8fb0b48-2859-4a00-8fe9-23def93fae66" providerId="ADAL" clId="{9DBA1FE8-8795-4D4C-9CE9-47C7673AECF0}" dt="2020-11-22T22:37:51.701" v="70" actId="2696"/>
        <pc:sldMkLst>
          <pc:docMk/>
          <pc:sldMk cId="1826818897" sldId="543"/>
        </pc:sldMkLst>
      </pc:sldChg>
      <pc:sldChg chg="modSp mod">
        <pc:chgData name="Wisdom Kanda" userId="d8fb0b48-2859-4a00-8fe9-23def93fae66" providerId="ADAL" clId="{9DBA1FE8-8795-4D4C-9CE9-47C7673AECF0}" dt="2020-11-22T23:22:55.018" v="975" actId="108"/>
        <pc:sldMkLst>
          <pc:docMk/>
          <pc:sldMk cId="1805403167" sldId="546"/>
        </pc:sldMkLst>
        <pc:spChg chg="mod">
          <ac:chgData name="Wisdom Kanda" userId="d8fb0b48-2859-4a00-8fe9-23def93fae66" providerId="ADAL" clId="{9DBA1FE8-8795-4D4C-9CE9-47C7673AECF0}" dt="2020-11-22T23:22:36.198" v="973" actId="14100"/>
          <ac:spMkLst>
            <pc:docMk/>
            <pc:sldMk cId="1805403167" sldId="546"/>
            <ac:spMk id="2" creationId="{E6A0B4C7-AA81-184E-92EF-49814B15B6BB}"/>
          </ac:spMkLst>
        </pc:spChg>
        <pc:graphicFrameChg chg="mod modGraphic">
          <ac:chgData name="Wisdom Kanda" userId="d8fb0b48-2859-4a00-8fe9-23def93fae66" providerId="ADAL" clId="{9DBA1FE8-8795-4D4C-9CE9-47C7673AECF0}" dt="2020-11-22T23:22:55.018" v="975" actId="108"/>
          <ac:graphicFrameMkLst>
            <pc:docMk/>
            <pc:sldMk cId="1805403167" sldId="546"/>
            <ac:graphicFrameMk id="9" creationId="{EFA73723-842B-724B-9A8C-749CEFF1B443}"/>
          </ac:graphicFrameMkLst>
        </pc:graphicFrameChg>
        <pc:picChg chg="mod">
          <ac:chgData name="Wisdom Kanda" userId="d8fb0b48-2859-4a00-8fe9-23def93fae66" providerId="ADAL" clId="{9DBA1FE8-8795-4D4C-9CE9-47C7673AECF0}" dt="2020-11-22T23:22:16.234" v="972" actId="1076"/>
          <ac:picMkLst>
            <pc:docMk/>
            <pc:sldMk cId="1805403167" sldId="546"/>
            <ac:picMk id="11" creationId="{C7733D7D-8E78-EA45-A2E0-497E1331FE8D}"/>
          </ac:picMkLst>
        </pc:picChg>
        <pc:picChg chg="mod">
          <ac:chgData name="Wisdom Kanda" userId="d8fb0b48-2859-4a00-8fe9-23def93fae66" providerId="ADAL" clId="{9DBA1FE8-8795-4D4C-9CE9-47C7673AECF0}" dt="2020-11-22T23:22:11.639" v="970" actId="1076"/>
          <ac:picMkLst>
            <pc:docMk/>
            <pc:sldMk cId="1805403167" sldId="546"/>
            <ac:picMk id="12" creationId="{ED480865-7047-6C4F-A5F1-6387F473078D}"/>
          </ac:picMkLst>
        </pc:picChg>
        <pc:picChg chg="mod">
          <ac:chgData name="Wisdom Kanda" userId="d8fb0b48-2859-4a00-8fe9-23def93fae66" providerId="ADAL" clId="{9DBA1FE8-8795-4D4C-9CE9-47C7673AECF0}" dt="2020-11-22T23:22:14.035" v="971" actId="1076"/>
          <ac:picMkLst>
            <pc:docMk/>
            <pc:sldMk cId="1805403167" sldId="546"/>
            <ac:picMk id="13" creationId="{2F439CE6-D148-5048-ADAD-AE84F00345E6}"/>
          </ac:picMkLst>
        </pc:picChg>
      </pc:sldChg>
      <pc:sldChg chg="delSp modSp mod">
        <pc:chgData name="Wisdom Kanda" userId="d8fb0b48-2859-4a00-8fe9-23def93fae66" providerId="ADAL" clId="{9DBA1FE8-8795-4D4C-9CE9-47C7673AECF0}" dt="2020-11-23T10:28:07.842" v="1097" actId="113"/>
        <pc:sldMkLst>
          <pc:docMk/>
          <pc:sldMk cId="1530562779" sldId="553"/>
        </pc:sldMkLst>
        <pc:spChg chg="mod">
          <ac:chgData name="Wisdom Kanda" userId="d8fb0b48-2859-4a00-8fe9-23def93fae66" providerId="ADAL" clId="{9DBA1FE8-8795-4D4C-9CE9-47C7673AECF0}" dt="2020-11-23T10:26:21.176" v="1030" actId="20577"/>
          <ac:spMkLst>
            <pc:docMk/>
            <pc:sldMk cId="1530562779" sldId="553"/>
            <ac:spMk id="2" creationId="{C6435A66-E150-5D4C-AE4E-186509E51217}"/>
          </ac:spMkLst>
        </pc:spChg>
        <pc:spChg chg="mod">
          <ac:chgData name="Wisdom Kanda" userId="d8fb0b48-2859-4a00-8fe9-23def93fae66" providerId="ADAL" clId="{9DBA1FE8-8795-4D4C-9CE9-47C7673AECF0}" dt="2020-11-23T10:28:07.842" v="1097" actId="113"/>
          <ac:spMkLst>
            <pc:docMk/>
            <pc:sldMk cId="1530562779" sldId="553"/>
            <ac:spMk id="3" creationId="{57578544-5DA9-BA45-AB93-87CB6F1AAF5C}"/>
          </ac:spMkLst>
        </pc:spChg>
        <pc:spChg chg="del">
          <ac:chgData name="Wisdom Kanda" userId="d8fb0b48-2859-4a00-8fe9-23def93fae66" providerId="ADAL" clId="{9DBA1FE8-8795-4D4C-9CE9-47C7673AECF0}" dt="2020-11-22T23:19:08.402" v="925" actId="478"/>
          <ac:spMkLst>
            <pc:docMk/>
            <pc:sldMk cId="1530562779" sldId="553"/>
            <ac:spMk id="4" creationId="{E706E7F9-6F37-E241-98D7-02DB95FE3779}"/>
          </ac:spMkLst>
        </pc:spChg>
      </pc:sldChg>
      <pc:sldChg chg="del">
        <pc:chgData name="Wisdom Kanda" userId="d8fb0b48-2859-4a00-8fe9-23def93fae66" providerId="ADAL" clId="{9DBA1FE8-8795-4D4C-9CE9-47C7673AECF0}" dt="2020-11-22T22:40:06.370" v="105" actId="2696"/>
        <pc:sldMkLst>
          <pc:docMk/>
          <pc:sldMk cId="3881410668" sldId="554"/>
        </pc:sldMkLst>
      </pc:sldChg>
      <pc:sldChg chg="del">
        <pc:chgData name="Wisdom Kanda" userId="d8fb0b48-2859-4a00-8fe9-23def93fae66" providerId="ADAL" clId="{9DBA1FE8-8795-4D4C-9CE9-47C7673AECF0}" dt="2020-11-22T22:43:37.037" v="180" actId="2696"/>
        <pc:sldMkLst>
          <pc:docMk/>
          <pc:sldMk cId="2419082427" sldId="558"/>
        </pc:sldMkLst>
      </pc:sldChg>
      <pc:sldChg chg="del">
        <pc:chgData name="Wisdom Kanda" userId="d8fb0b48-2859-4a00-8fe9-23def93fae66" providerId="ADAL" clId="{9DBA1FE8-8795-4D4C-9CE9-47C7673AECF0}" dt="2020-11-22T22:42:02.590" v="124" actId="2696"/>
        <pc:sldMkLst>
          <pc:docMk/>
          <pc:sldMk cId="842473121" sldId="559"/>
        </pc:sldMkLst>
      </pc:sldChg>
      <pc:sldChg chg="modSp mod">
        <pc:chgData name="Wisdom Kanda" userId="d8fb0b48-2859-4a00-8fe9-23def93fae66" providerId="ADAL" clId="{9DBA1FE8-8795-4D4C-9CE9-47C7673AECF0}" dt="2020-11-23T10:29:10.031" v="1101" actId="20577"/>
        <pc:sldMkLst>
          <pc:docMk/>
          <pc:sldMk cId="2870165041" sldId="560"/>
        </pc:sldMkLst>
        <pc:spChg chg="mod">
          <ac:chgData name="Wisdom Kanda" userId="d8fb0b48-2859-4a00-8fe9-23def93fae66" providerId="ADAL" clId="{9DBA1FE8-8795-4D4C-9CE9-47C7673AECF0}" dt="2020-11-22T23:23:36.438" v="992" actId="20577"/>
          <ac:spMkLst>
            <pc:docMk/>
            <pc:sldMk cId="2870165041" sldId="560"/>
            <ac:spMk id="2" creationId="{DE081717-0911-C146-8A6F-E8CDCC1D6B15}"/>
          </ac:spMkLst>
        </pc:spChg>
        <pc:spChg chg="mod">
          <ac:chgData name="Wisdom Kanda" userId="d8fb0b48-2859-4a00-8fe9-23def93fae66" providerId="ADAL" clId="{9DBA1FE8-8795-4D4C-9CE9-47C7673AECF0}" dt="2020-11-23T10:29:10.031" v="1101" actId="20577"/>
          <ac:spMkLst>
            <pc:docMk/>
            <pc:sldMk cId="2870165041" sldId="560"/>
            <ac:spMk id="3" creationId="{BAE9F17F-BBB0-7D45-96C4-616FFD431A55}"/>
          </ac:spMkLst>
        </pc:spChg>
      </pc:sldChg>
      <pc:sldChg chg="del">
        <pc:chgData name="Wisdom Kanda" userId="d8fb0b48-2859-4a00-8fe9-23def93fae66" providerId="ADAL" clId="{9DBA1FE8-8795-4D4C-9CE9-47C7673AECF0}" dt="2020-11-22T22:43:47.132" v="181" actId="2696"/>
        <pc:sldMkLst>
          <pc:docMk/>
          <pc:sldMk cId="721522485" sldId="561"/>
        </pc:sldMkLst>
      </pc:sldChg>
      <pc:sldChg chg="del">
        <pc:chgData name="Wisdom Kanda" userId="d8fb0b48-2859-4a00-8fe9-23def93fae66" providerId="ADAL" clId="{9DBA1FE8-8795-4D4C-9CE9-47C7673AECF0}" dt="2020-11-22T22:37:50.416" v="69" actId="2696"/>
        <pc:sldMkLst>
          <pc:docMk/>
          <pc:sldMk cId="3864743060" sldId="562"/>
        </pc:sldMkLst>
      </pc:sldChg>
      <pc:sldChg chg="del">
        <pc:chgData name="Wisdom Kanda" userId="d8fb0b48-2859-4a00-8fe9-23def93fae66" providerId="ADAL" clId="{9DBA1FE8-8795-4D4C-9CE9-47C7673AECF0}" dt="2020-11-22T22:37:52.747" v="71" actId="2696"/>
        <pc:sldMkLst>
          <pc:docMk/>
          <pc:sldMk cId="974657795" sldId="563"/>
        </pc:sldMkLst>
      </pc:sldChg>
    </pc:docChg>
  </pc:docChgLst>
  <pc:docChgLst>
    <pc:chgData name="Wisdom Kanda" userId="d8fb0b48-2859-4a00-8fe9-23def93fae66" providerId="ADAL" clId="{C7A0A257-9263-484F-B171-C1CA7DCC8B74}"/>
    <pc:docChg chg="undo custSel addSld delSld modSld sldOrd">
      <pc:chgData name="Wisdom Kanda" userId="d8fb0b48-2859-4a00-8fe9-23def93fae66" providerId="ADAL" clId="{C7A0A257-9263-484F-B171-C1CA7DCC8B74}" dt="2020-10-23T13:37:31.503" v="5491" actId="20577"/>
      <pc:docMkLst>
        <pc:docMk/>
      </pc:docMkLst>
      <pc:sldChg chg="addSp delSp modSp mod">
        <pc:chgData name="Wisdom Kanda" userId="d8fb0b48-2859-4a00-8fe9-23def93fae66" providerId="ADAL" clId="{C7A0A257-9263-484F-B171-C1CA7DCC8B74}" dt="2020-10-23T09:17:18.717" v="5343"/>
        <pc:sldMkLst>
          <pc:docMk/>
          <pc:sldMk cId="1723137049" sldId="353"/>
        </pc:sldMkLst>
        <pc:spChg chg="add del mod">
          <ac:chgData name="Wisdom Kanda" userId="d8fb0b48-2859-4a00-8fe9-23def93fae66" providerId="ADAL" clId="{C7A0A257-9263-484F-B171-C1CA7DCC8B74}" dt="2020-10-23T09:17:12.187" v="5340"/>
          <ac:spMkLst>
            <pc:docMk/>
            <pc:sldMk cId="1723137049" sldId="353"/>
            <ac:spMk id="2" creationId="{3B030088-E673-504E-BD78-80F9A28162BE}"/>
          </ac:spMkLst>
        </pc:spChg>
        <pc:spChg chg="add del mod">
          <ac:chgData name="Wisdom Kanda" userId="d8fb0b48-2859-4a00-8fe9-23def93fae66" providerId="ADAL" clId="{C7A0A257-9263-484F-B171-C1CA7DCC8B74}" dt="2020-10-23T09:17:18.717" v="5343"/>
          <ac:spMkLst>
            <pc:docMk/>
            <pc:sldMk cId="1723137049" sldId="353"/>
            <ac:spMk id="3" creationId="{893549A5-8A7B-AB49-BA41-BD29B700EB77}"/>
          </ac:spMkLst>
        </pc:spChg>
        <pc:spChg chg="mod">
          <ac:chgData name="Wisdom Kanda" userId="d8fb0b48-2859-4a00-8fe9-23def93fae66" providerId="ADAL" clId="{C7A0A257-9263-484F-B171-C1CA7DCC8B74}" dt="2020-10-21T13:41:56.080" v="851" actId="20577"/>
          <ac:spMkLst>
            <pc:docMk/>
            <pc:sldMk cId="1723137049" sldId="353"/>
            <ac:spMk id="4" creationId="{00000000-0000-0000-0000-000000000000}"/>
          </ac:spMkLst>
        </pc:spChg>
      </pc:sldChg>
      <pc:sldChg chg="modSp mod">
        <pc:chgData name="Wisdom Kanda" userId="d8fb0b48-2859-4a00-8fe9-23def93fae66" providerId="ADAL" clId="{C7A0A257-9263-484F-B171-C1CA7DCC8B74}" dt="2020-10-22T07:05:23.206" v="1814" actId="20577"/>
        <pc:sldMkLst>
          <pc:docMk/>
          <pc:sldMk cId="1801366532" sldId="521"/>
        </pc:sldMkLst>
        <pc:spChg chg="mod">
          <ac:chgData name="Wisdom Kanda" userId="d8fb0b48-2859-4a00-8fe9-23def93fae66" providerId="ADAL" clId="{C7A0A257-9263-484F-B171-C1CA7DCC8B74}" dt="2020-10-21T13:36:33.102" v="786" actId="790"/>
          <ac:spMkLst>
            <pc:docMk/>
            <pc:sldMk cId="1801366532" sldId="521"/>
            <ac:spMk id="2" creationId="{C6435A66-E150-5D4C-AE4E-186509E51217}"/>
          </ac:spMkLst>
        </pc:spChg>
        <pc:spChg chg="mod">
          <ac:chgData name="Wisdom Kanda" userId="d8fb0b48-2859-4a00-8fe9-23def93fae66" providerId="ADAL" clId="{C7A0A257-9263-484F-B171-C1CA7DCC8B74}" dt="2020-10-22T07:05:23.206" v="1814" actId="20577"/>
          <ac:spMkLst>
            <pc:docMk/>
            <pc:sldMk cId="1801366532" sldId="521"/>
            <ac:spMk id="3" creationId="{57578544-5DA9-BA45-AB93-87CB6F1AAF5C}"/>
          </ac:spMkLst>
        </pc:spChg>
      </pc:sldChg>
      <pc:sldChg chg="modSp mod">
        <pc:chgData name="Wisdom Kanda" userId="d8fb0b48-2859-4a00-8fe9-23def93fae66" providerId="ADAL" clId="{C7A0A257-9263-484F-B171-C1CA7DCC8B74}" dt="2020-10-21T19:01:48.992" v="1597" actId="20577"/>
        <pc:sldMkLst>
          <pc:docMk/>
          <pc:sldMk cId="97039862" sldId="534"/>
        </pc:sldMkLst>
        <pc:spChg chg="mod">
          <ac:chgData name="Wisdom Kanda" userId="d8fb0b48-2859-4a00-8fe9-23def93fae66" providerId="ADAL" clId="{C7A0A257-9263-484F-B171-C1CA7DCC8B74}" dt="2020-10-21T13:15:44.055" v="375"/>
          <ac:spMkLst>
            <pc:docMk/>
            <pc:sldMk cId="97039862" sldId="534"/>
            <ac:spMk id="2" creationId="{62AA17CE-F402-6344-A8B4-7177D75FE359}"/>
          </ac:spMkLst>
        </pc:spChg>
        <pc:spChg chg="mod">
          <ac:chgData name="Wisdom Kanda" userId="d8fb0b48-2859-4a00-8fe9-23def93fae66" providerId="ADAL" clId="{C7A0A257-9263-484F-B171-C1CA7DCC8B74}" dt="2020-10-21T19:01:48.992" v="1597" actId="20577"/>
          <ac:spMkLst>
            <pc:docMk/>
            <pc:sldMk cId="97039862" sldId="534"/>
            <ac:spMk id="3" creationId="{DBDDA8D5-F425-8F4E-B8C8-A071213514EE}"/>
          </ac:spMkLst>
        </pc:spChg>
      </pc:sldChg>
      <pc:sldChg chg="mod modShow">
        <pc:chgData name="Wisdom Kanda" userId="d8fb0b48-2859-4a00-8fe9-23def93fae66" providerId="ADAL" clId="{C7A0A257-9263-484F-B171-C1CA7DCC8B74}" dt="2020-10-21T13:40:05.636" v="843" actId="729"/>
        <pc:sldMkLst>
          <pc:docMk/>
          <pc:sldMk cId="2398316969" sldId="537"/>
        </pc:sldMkLst>
      </pc:sldChg>
      <pc:sldChg chg="mod modShow">
        <pc:chgData name="Wisdom Kanda" userId="d8fb0b48-2859-4a00-8fe9-23def93fae66" providerId="ADAL" clId="{C7A0A257-9263-484F-B171-C1CA7DCC8B74}" dt="2020-10-21T13:40:01.338" v="842" actId="729"/>
        <pc:sldMkLst>
          <pc:docMk/>
          <pc:sldMk cId="3784056695" sldId="538"/>
        </pc:sldMkLst>
      </pc:sldChg>
      <pc:sldChg chg="modSp new mod">
        <pc:chgData name="Wisdom Kanda" userId="d8fb0b48-2859-4a00-8fe9-23def93fae66" providerId="ADAL" clId="{C7A0A257-9263-484F-B171-C1CA7DCC8B74}" dt="2020-10-21T14:18:48.847" v="1155" actId="20577"/>
        <pc:sldMkLst>
          <pc:docMk/>
          <pc:sldMk cId="233862550" sldId="541"/>
        </pc:sldMkLst>
        <pc:spChg chg="mod">
          <ac:chgData name="Wisdom Kanda" userId="d8fb0b48-2859-4a00-8fe9-23def93fae66" providerId="ADAL" clId="{C7A0A257-9263-484F-B171-C1CA7DCC8B74}" dt="2020-10-21T12:29:36.160" v="59" actId="20577"/>
          <ac:spMkLst>
            <pc:docMk/>
            <pc:sldMk cId="233862550" sldId="541"/>
            <ac:spMk id="2" creationId="{951E3BF9-ACC8-AF48-8AC8-0EEF61E49DF0}"/>
          </ac:spMkLst>
        </pc:spChg>
        <pc:spChg chg="mod">
          <ac:chgData name="Wisdom Kanda" userId="d8fb0b48-2859-4a00-8fe9-23def93fae66" providerId="ADAL" clId="{C7A0A257-9263-484F-B171-C1CA7DCC8B74}" dt="2020-10-21T14:18:48.847" v="1155" actId="20577"/>
          <ac:spMkLst>
            <pc:docMk/>
            <pc:sldMk cId="233862550" sldId="541"/>
            <ac:spMk id="3" creationId="{3EEA7546-E481-D14A-AB1E-8CB582BE298A}"/>
          </ac:spMkLst>
        </pc:spChg>
      </pc:sldChg>
      <pc:sldChg chg="modSp add mod">
        <pc:chgData name="Wisdom Kanda" userId="d8fb0b48-2859-4a00-8fe9-23def93fae66" providerId="ADAL" clId="{C7A0A257-9263-484F-B171-C1CA7DCC8B74}" dt="2020-10-23T13:37:31.503" v="5491" actId="20577"/>
        <pc:sldMkLst>
          <pc:docMk/>
          <pc:sldMk cId="1593867578" sldId="542"/>
        </pc:sldMkLst>
        <pc:spChg chg="mod">
          <ac:chgData name="Wisdom Kanda" userId="d8fb0b48-2859-4a00-8fe9-23def93fae66" providerId="ADAL" clId="{C7A0A257-9263-484F-B171-C1CA7DCC8B74}" dt="2020-10-21T13:26:09.526" v="436" actId="20577"/>
          <ac:spMkLst>
            <pc:docMk/>
            <pc:sldMk cId="1593867578" sldId="542"/>
            <ac:spMk id="2" creationId="{62AA17CE-F402-6344-A8B4-7177D75FE359}"/>
          </ac:spMkLst>
        </pc:spChg>
        <pc:spChg chg="mod">
          <ac:chgData name="Wisdom Kanda" userId="d8fb0b48-2859-4a00-8fe9-23def93fae66" providerId="ADAL" clId="{C7A0A257-9263-484F-B171-C1CA7DCC8B74}" dt="2020-10-23T13:37:31.503" v="5491" actId="20577"/>
          <ac:spMkLst>
            <pc:docMk/>
            <pc:sldMk cId="1593867578" sldId="542"/>
            <ac:spMk id="3" creationId="{DBDDA8D5-F425-8F4E-B8C8-A071213514EE}"/>
          </ac:spMkLst>
        </pc:spChg>
      </pc:sldChg>
      <pc:sldChg chg="modSp new del mod">
        <pc:chgData name="Wisdom Kanda" userId="d8fb0b48-2859-4a00-8fe9-23def93fae66" providerId="ADAL" clId="{C7A0A257-9263-484F-B171-C1CA7DCC8B74}" dt="2020-10-21T14:36:25.239" v="1170" actId="2696"/>
        <pc:sldMkLst>
          <pc:docMk/>
          <pc:sldMk cId="712201274" sldId="543"/>
        </pc:sldMkLst>
        <pc:spChg chg="mod">
          <ac:chgData name="Wisdom Kanda" userId="d8fb0b48-2859-4a00-8fe9-23def93fae66" providerId="ADAL" clId="{C7A0A257-9263-484F-B171-C1CA7DCC8B74}" dt="2020-10-21T13:27:06.747" v="489" actId="313"/>
          <ac:spMkLst>
            <pc:docMk/>
            <pc:sldMk cId="712201274" sldId="543"/>
            <ac:spMk id="2" creationId="{E300AE5E-AB22-DF4C-9F3B-E9D3A8DC7E40}"/>
          </ac:spMkLst>
        </pc:spChg>
      </pc:sldChg>
      <pc:sldChg chg="addSp delSp modSp new mod">
        <pc:chgData name="Wisdom Kanda" userId="d8fb0b48-2859-4a00-8fe9-23def93fae66" providerId="ADAL" clId="{C7A0A257-9263-484F-B171-C1CA7DCC8B74}" dt="2020-10-23T09:18:14.518" v="5346"/>
        <pc:sldMkLst>
          <pc:docMk/>
          <pc:sldMk cId="259943204" sldId="544"/>
        </pc:sldMkLst>
        <pc:spChg chg="mod">
          <ac:chgData name="Wisdom Kanda" userId="d8fb0b48-2859-4a00-8fe9-23def93fae66" providerId="ADAL" clId="{C7A0A257-9263-484F-B171-C1CA7DCC8B74}" dt="2020-10-21T14:57:48.819" v="1435" actId="20577"/>
          <ac:spMkLst>
            <pc:docMk/>
            <pc:sldMk cId="259943204" sldId="544"/>
            <ac:spMk id="2" creationId="{F55EE03E-D49F-124F-B408-756A256D95DE}"/>
          </ac:spMkLst>
        </pc:spChg>
        <pc:spChg chg="mod">
          <ac:chgData name="Wisdom Kanda" userId="d8fb0b48-2859-4a00-8fe9-23def93fae66" providerId="ADAL" clId="{C7A0A257-9263-484F-B171-C1CA7DCC8B74}" dt="2020-10-21T15:14:39.848" v="1469" actId="113"/>
          <ac:spMkLst>
            <pc:docMk/>
            <pc:sldMk cId="259943204" sldId="544"/>
            <ac:spMk id="3" creationId="{0D6EBA9A-CE61-0F4E-939C-C08575628142}"/>
          </ac:spMkLst>
        </pc:spChg>
        <pc:spChg chg="add del mod">
          <ac:chgData name="Wisdom Kanda" userId="d8fb0b48-2859-4a00-8fe9-23def93fae66" providerId="ADAL" clId="{C7A0A257-9263-484F-B171-C1CA7DCC8B74}" dt="2020-10-21T15:07:39.333" v="1460"/>
          <ac:spMkLst>
            <pc:docMk/>
            <pc:sldMk cId="259943204" sldId="544"/>
            <ac:spMk id="6" creationId="{76600234-01A2-E64C-AB38-64CB31059F06}"/>
          </ac:spMkLst>
        </pc:spChg>
        <pc:spChg chg="add del mod">
          <ac:chgData name="Wisdom Kanda" userId="d8fb0b48-2859-4a00-8fe9-23def93fae66" providerId="ADAL" clId="{C7A0A257-9263-484F-B171-C1CA7DCC8B74}" dt="2020-10-23T09:18:14.518" v="5346"/>
          <ac:spMkLst>
            <pc:docMk/>
            <pc:sldMk cId="259943204" sldId="544"/>
            <ac:spMk id="6" creationId="{B16067D7-216E-FC48-84E0-E6A39F416C92}"/>
          </ac:spMkLst>
        </pc:spChg>
        <pc:picChg chg="add mod">
          <ac:chgData name="Wisdom Kanda" userId="d8fb0b48-2859-4a00-8fe9-23def93fae66" providerId="ADAL" clId="{C7A0A257-9263-484F-B171-C1CA7DCC8B74}" dt="2020-10-21T15:14:23.724" v="1468" actId="1076"/>
          <ac:picMkLst>
            <pc:docMk/>
            <pc:sldMk cId="259943204" sldId="544"/>
            <ac:picMk id="7" creationId="{6C3E5F4F-604E-0D4C-AF4F-0BE6E1D26894}"/>
          </ac:picMkLst>
        </pc:picChg>
        <pc:picChg chg="add del mod">
          <ac:chgData name="Wisdom Kanda" userId="d8fb0b48-2859-4a00-8fe9-23def93fae66" providerId="ADAL" clId="{C7A0A257-9263-484F-B171-C1CA7DCC8B74}" dt="2020-10-21T15:06:22.020" v="1454"/>
          <ac:picMkLst>
            <pc:docMk/>
            <pc:sldMk cId="259943204" sldId="544"/>
            <ac:picMk id="1026" creationId="{02F1B555-0B25-2D49-A43A-712AAFCE050C}"/>
          </ac:picMkLst>
        </pc:picChg>
      </pc:sldChg>
      <pc:sldChg chg="addSp delSp modSp new mod">
        <pc:chgData name="Wisdom Kanda" userId="d8fb0b48-2859-4a00-8fe9-23def93fae66" providerId="ADAL" clId="{C7A0A257-9263-484F-B171-C1CA7DCC8B74}" dt="2020-10-21T19:21:39.625" v="1812" actId="20577"/>
        <pc:sldMkLst>
          <pc:docMk/>
          <pc:sldMk cId="1386303354" sldId="545"/>
        </pc:sldMkLst>
        <pc:spChg chg="mod">
          <ac:chgData name="Wisdom Kanda" userId="d8fb0b48-2859-4a00-8fe9-23def93fae66" providerId="ADAL" clId="{C7A0A257-9263-484F-B171-C1CA7DCC8B74}" dt="2020-10-21T14:36:56.759" v="1233" actId="20577"/>
          <ac:spMkLst>
            <pc:docMk/>
            <pc:sldMk cId="1386303354" sldId="545"/>
            <ac:spMk id="2" creationId="{8752C6C4-1822-CD44-ADDE-9926100A7595}"/>
          </ac:spMkLst>
        </pc:spChg>
        <pc:spChg chg="mod">
          <ac:chgData name="Wisdom Kanda" userId="d8fb0b48-2859-4a00-8fe9-23def93fae66" providerId="ADAL" clId="{C7A0A257-9263-484F-B171-C1CA7DCC8B74}" dt="2020-10-21T19:21:39.625" v="1812" actId="20577"/>
          <ac:spMkLst>
            <pc:docMk/>
            <pc:sldMk cId="1386303354" sldId="545"/>
            <ac:spMk id="3" creationId="{0EAD9FF6-DE9D-F044-9148-EF376125E3FA}"/>
          </ac:spMkLst>
        </pc:spChg>
        <pc:graphicFrameChg chg="add del mod modGraphic">
          <ac:chgData name="Wisdom Kanda" userId="d8fb0b48-2859-4a00-8fe9-23def93fae66" providerId="ADAL" clId="{C7A0A257-9263-484F-B171-C1CA7DCC8B74}" dt="2020-10-21T19:10:36.178" v="1622" actId="478"/>
          <ac:graphicFrameMkLst>
            <pc:docMk/>
            <pc:sldMk cId="1386303354" sldId="545"/>
            <ac:graphicFrameMk id="14" creationId="{8766993D-37BA-E745-BF15-D87884B7930F}"/>
          </ac:graphicFrameMkLst>
        </pc:graphicFrameChg>
        <pc:cxnChg chg="add del mod">
          <ac:chgData name="Wisdom Kanda" userId="d8fb0b48-2859-4a00-8fe9-23def93fae66" providerId="ADAL" clId="{C7A0A257-9263-484F-B171-C1CA7DCC8B74}" dt="2020-10-21T19:08:17.885" v="1614" actId="478"/>
          <ac:cxnSpMkLst>
            <pc:docMk/>
            <pc:sldMk cId="1386303354" sldId="545"/>
            <ac:cxnSpMk id="7" creationId="{460EA589-7CE6-5B4C-8E48-85DE6B5F3913}"/>
          </ac:cxnSpMkLst>
        </pc:cxnChg>
        <pc:cxnChg chg="add del mod">
          <ac:chgData name="Wisdom Kanda" userId="d8fb0b48-2859-4a00-8fe9-23def93fae66" providerId="ADAL" clId="{C7A0A257-9263-484F-B171-C1CA7DCC8B74}" dt="2020-10-21T19:08:16.046" v="1613" actId="478"/>
          <ac:cxnSpMkLst>
            <pc:docMk/>
            <pc:sldMk cId="1386303354" sldId="545"/>
            <ac:cxnSpMk id="9" creationId="{C684D72C-8417-A947-952F-0688BD8F7218}"/>
          </ac:cxnSpMkLst>
        </pc:cxnChg>
        <pc:cxnChg chg="add del">
          <ac:chgData name="Wisdom Kanda" userId="d8fb0b48-2859-4a00-8fe9-23def93fae66" providerId="ADAL" clId="{C7A0A257-9263-484F-B171-C1CA7DCC8B74}" dt="2020-10-21T19:08:19.828" v="1615" actId="478"/>
          <ac:cxnSpMkLst>
            <pc:docMk/>
            <pc:sldMk cId="1386303354" sldId="545"/>
            <ac:cxnSpMk id="12" creationId="{5FC28BC1-9219-A040-AF7E-6C2A493C8EAF}"/>
          </ac:cxnSpMkLst>
        </pc:cxnChg>
        <pc:cxnChg chg="add del mod">
          <ac:chgData name="Wisdom Kanda" userId="d8fb0b48-2859-4a00-8fe9-23def93fae66" providerId="ADAL" clId="{C7A0A257-9263-484F-B171-C1CA7DCC8B74}" dt="2020-10-21T19:08:21.502" v="1616" actId="478"/>
          <ac:cxnSpMkLst>
            <pc:docMk/>
            <pc:sldMk cId="1386303354" sldId="545"/>
            <ac:cxnSpMk id="13" creationId="{B8A92BEC-301E-9C4B-BC29-E24645AB5888}"/>
          </ac:cxnSpMkLst>
        </pc:cxnChg>
      </pc:sldChg>
      <pc:sldChg chg="addSp delSp modSp new mod ord">
        <pc:chgData name="Wisdom Kanda" userId="d8fb0b48-2859-4a00-8fe9-23def93fae66" providerId="ADAL" clId="{C7A0A257-9263-484F-B171-C1CA7DCC8B74}" dt="2020-10-23T08:27:24.025" v="5337" actId="20577"/>
        <pc:sldMkLst>
          <pc:docMk/>
          <pc:sldMk cId="1805403167" sldId="546"/>
        </pc:sldMkLst>
        <pc:spChg chg="mod">
          <ac:chgData name="Wisdom Kanda" userId="d8fb0b48-2859-4a00-8fe9-23def93fae66" providerId="ADAL" clId="{C7A0A257-9263-484F-B171-C1CA7DCC8B74}" dt="2020-10-23T07:46:47.020" v="5320" actId="2711"/>
          <ac:spMkLst>
            <pc:docMk/>
            <pc:sldMk cId="1805403167" sldId="546"/>
            <ac:spMk id="2" creationId="{E6A0B4C7-AA81-184E-92EF-49814B15B6BB}"/>
          </ac:spMkLst>
        </pc:spChg>
        <pc:spChg chg="del">
          <ac:chgData name="Wisdom Kanda" userId="d8fb0b48-2859-4a00-8fe9-23def93fae66" providerId="ADAL" clId="{C7A0A257-9263-484F-B171-C1CA7DCC8B74}" dt="2020-10-22T18:24:26.846" v="2300" actId="478"/>
          <ac:spMkLst>
            <pc:docMk/>
            <pc:sldMk cId="1805403167" sldId="546"/>
            <ac:spMk id="3" creationId="{BE496282-3D97-6949-A49B-C34FCB816C0A}"/>
          </ac:spMkLst>
        </pc:spChg>
        <pc:spChg chg="del">
          <ac:chgData name="Wisdom Kanda" userId="d8fb0b48-2859-4a00-8fe9-23def93fae66" providerId="ADAL" clId="{C7A0A257-9263-484F-B171-C1CA7DCC8B74}" dt="2020-10-22T19:15:04.149" v="3078" actId="478"/>
          <ac:spMkLst>
            <pc:docMk/>
            <pc:sldMk cId="1805403167" sldId="546"/>
            <ac:spMk id="4" creationId="{A640B5A2-4276-2F47-A358-6C59FA739678}"/>
          </ac:spMkLst>
        </pc:spChg>
        <pc:spChg chg="del">
          <ac:chgData name="Wisdom Kanda" userId="d8fb0b48-2859-4a00-8fe9-23def93fae66" providerId="ADAL" clId="{C7A0A257-9263-484F-B171-C1CA7DCC8B74}" dt="2020-10-22T19:15:10.381" v="3079" actId="478"/>
          <ac:spMkLst>
            <pc:docMk/>
            <pc:sldMk cId="1805403167" sldId="546"/>
            <ac:spMk id="5" creationId="{AC247BD7-7BF2-CB46-AC89-DE1BC2DFC09D}"/>
          </ac:spMkLst>
        </pc:spChg>
        <pc:graphicFrameChg chg="add del mod modGraphic">
          <ac:chgData name="Wisdom Kanda" userId="d8fb0b48-2859-4a00-8fe9-23def93fae66" providerId="ADAL" clId="{C7A0A257-9263-484F-B171-C1CA7DCC8B74}" dt="2020-10-22T18:13:50.113" v="1937" actId="478"/>
          <ac:graphicFrameMkLst>
            <pc:docMk/>
            <pc:sldMk cId="1805403167" sldId="546"/>
            <ac:graphicFrameMk id="6" creationId="{EA255F35-C898-7D4D-96BD-3CC84E73B2BD}"/>
          </ac:graphicFrameMkLst>
        </pc:graphicFrameChg>
        <pc:graphicFrameChg chg="add del modGraphic">
          <ac:chgData name="Wisdom Kanda" userId="d8fb0b48-2859-4a00-8fe9-23def93fae66" providerId="ADAL" clId="{C7A0A257-9263-484F-B171-C1CA7DCC8B74}" dt="2020-10-22T18:14:42.086" v="1939" actId="478"/>
          <ac:graphicFrameMkLst>
            <pc:docMk/>
            <pc:sldMk cId="1805403167" sldId="546"/>
            <ac:graphicFrameMk id="7" creationId="{62C40606-9908-3E4B-BECC-C707EACE144C}"/>
          </ac:graphicFrameMkLst>
        </pc:graphicFrameChg>
        <pc:graphicFrameChg chg="add del mod modGraphic">
          <ac:chgData name="Wisdom Kanda" userId="d8fb0b48-2859-4a00-8fe9-23def93fae66" providerId="ADAL" clId="{C7A0A257-9263-484F-B171-C1CA7DCC8B74}" dt="2020-10-22T18:18:54.076" v="1956" actId="478"/>
          <ac:graphicFrameMkLst>
            <pc:docMk/>
            <pc:sldMk cId="1805403167" sldId="546"/>
            <ac:graphicFrameMk id="8" creationId="{1F454306-D0C2-3047-BB77-6C5AD48A3655}"/>
          </ac:graphicFrameMkLst>
        </pc:graphicFrameChg>
        <pc:graphicFrameChg chg="add mod modGraphic">
          <ac:chgData name="Wisdom Kanda" userId="d8fb0b48-2859-4a00-8fe9-23def93fae66" providerId="ADAL" clId="{C7A0A257-9263-484F-B171-C1CA7DCC8B74}" dt="2020-10-23T08:27:24.025" v="5337" actId="20577"/>
          <ac:graphicFrameMkLst>
            <pc:docMk/>
            <pc:sldMk cId="1805403167" sldId="546"/>
            <ac:graphicFrameMk id="9" creationId="{EFA73723-842B-724B-9A8C-749CEFF1B443}"/>
          </ac:graphicFrameMkLst>
        </pc:graphicFrameChg>
        <pc:picChg chg="add del mod">
          <ac:chgData name="Wisdom Kanda" userId="d8fb0b48-2859-4a00-8fe9-23def93fae66" providerId="ADAL" clId="{C7A0A257-9263-484F-B171-C1CA7DCC8B74}" dt="2020-10-22T19:07:04.390" v="3065" actId="478"/>
          <ac:picMkLst>
            <pc:docMk/>
            <pc:sldMk cId="1805403167" sldId="546"/>
            <ac:picMk id="10" creationId="{9F7A2A0F-70A3-2A41-B82B-75AACC94DD5E}"/>
          </ac:picMkLst>
        </pc:picChg>
        <pc:picChg chg="add mod">
          <ac:chgData name="Wisdom Kanda" userId="d8fb0b48-2859-4a00-8fe9-23def93fae66" providerId="ADAL" clId="{C7A0A257-9263-484F-B171-C1CA7DCC8B74}" dt="2020-10-22T20:18:58.177" v="4863" actId="1037"/>
          <ac:picMkLst>
            <pc:docMk/>
            <pc:sldMk cId="1805403167" sldId="546"/>
            <ac:picMk id="11" creationId="{C7733D7D-8E78-EA45-A2E0-497E1331FE8D}"/>
          </ac:picMkLst>
        </pc:picChg>
        <pc:picChg chg="add mod">
          <ac:chgData name="Wisdom Kanda" userId="d8fb0b48-2859-4a00-8fe9-23def93fae66" providerId="ADAL" clId="{C7A0A257-9263-484F-B171-C1CA7DCC8B74}" dt="2020-10-22T20:19:37.407" v="4871" actId="1036"/>
          <ac:picMkLst>
            <pc:docMk/>
            <pc:sldMk cId="1805403167" sldId="546"/>
            <ac:picMk id="12" creationId="{ED480865-7047-6C4F-A5F1-6387F473078D}"/>
          </ac:picMkLst>
        </pc:picChg>
        <pc:picChg chg="add mod">
          <ac:chgData name="Wisdom Kanda" userId="d8fb0b48-2859-4a00-8fe9-23def93fae66" providerId="ADAL" clId="{C7A0A257-9263-484F-B171-C1CA7DCC8B74}" dt="2020-10-22T21:03:06.021" v="5318" actId="1036"/>
          <ac:picMkLst>
            <pc:docMk/>
            <pc:sldMk cId="1805403167" sldId="546"/>
            <ac:picMk id="13" creationId="{2F439CE6-D148-5048-ADAD-AE84F00345E6}"/>
          </ac:picMkLst>
        </pc:picChg>
      </pc:sldChg>
      <pc:sldChg chg="modSp new mod">
        <pc:chgData name="Wisdom Kanda" userId="d8fb0b48-2859-4a00-8fe9-23def93fae66" providerId="ADAL" clId="{C7A0A257-9263-484F-B171-C1CA7DCC8B74}" dt="2020-10-21T14:21:42.108" v="1157" actId="20577"/>
        <pc:sldMkLst>
          <pc:docMk/>
          <pc:sldMk cId="3726672330" sldId="547"/>
        </pc:sldMkLst>
        <pc:spChg chg="mod">
          <ac:chgData name="Wisdom Kanda" userId="d8fb0b48-2859-4a00-8fe9-23def93fae66" providerId="ADAL" clId="{C7A0A257-9263-484F-B171-C1CA7DCC8B74}" dt="2020-10-21T14:21:42.108" v="1157" actId="20577"/>
          <ac:spMkLst>
            <pc:docMk/>
            <pc:sldMk cId="3726672330" sldId="547"/>
            <ac:spMk id="2" creationId="{25CD1575-8159-2E41-A540-99AF8E5686DB}"/>
          </ac:spMkLst>
        </pc:spChg>
        <pc:spChg chg="mod">
          <ac:chgData name="Wisdom Kanda" userId="d8fb0b48-2859-4a00-8fe9-23def93fae66" providerId="ADAL" clId="{C7A0A257-9263-484F-B171-C1CA7DCC8B74}" dt="2020-10-21T14:11:47.708" v="1130" actId="5793"/>
          <ac:spMkLst>
            <pc:docMk/>
            <pc:sldMk cId="3726672330" sldId="547"/>
            <ac:spMk id="3" creationId="{7D2BA540-B646-3445-B148-7F4E22107234}"/>
          </ac:spMkLst>
        </pc:spChg>
      </pc:sldChg>
      <pc:sldChg chg="modSp new mod">
        <pc:chgData name="Wisdom Kanda" userId="d8fb0b48-2859-4a00-8fe9-23def93fae66" providerId="ADAL" clId="{C7A0A257-9263-484F-B171-C1CA7DCC8B74}" dt="2020-10-21T14:30:33.299" v="1169" actId="20577"/>
        <pc:sldMkLst>
          <pc:docMk/>
          <pc:sldMk cId="2593056013" sldId="548"/>
        </pc:sldMkLst>
        <pc:spChg chg="mod">
          <ac:chgData name="Wisdom Kanda" userId="d8fb0b48-2859-4a00-8fe9-23def93fae66" providerId="ADAL" clId="{C7A0A257-9263-484F-B171-C1CA7DCC8B74}" dt="2020-10-21T14:30:33.299" v="1169" actId="20577"/>
          <ac:spMkLst>
            <pc:docMk/>
            <pc:sldMk cId="2593056013" sldId="548"/>
            <ac:spMk id="2" creationId="{849242A0-7DD9-544F-B3A6-45FC640B9199}"/>
          </ac:spMkLst>
        </pc:spChg>
        <pc:spChg chg="mod">
          <ac:chgData name="Wisdom Kanda" userId="d8fb0b48-2859-4a00-8fe9-23def93fae66" providerId="ADAL" clId="{C7A0A257-9263-484F-B171-C1CA7DCC8B74}" dt="2020-10-21T14:27:39.284" v="1167" actId="20577"/>
          <ac:spMkLst>
            <pc:docMk/>
            <pc:sldMk cId="2593056013" sldId="548"/>
            <ac:spMk id="3" creationId="{D9F2CDDC-BCE5-E746-92C6-FBF8EA01A88F}"/>
          </ac:spMkLst>
        </pc:spChg>
      </pc:sldChg>
      <pc:sldChg chg="modSp add mod">
        <pc:chgData name="Wisdom Kanda" userId="d8fb0b48-2859-4a00-8fe9-23def93fae66" providerId="ADAL" clId="{C7A0A257-9263-484F-B171-C1CA7DCC8B74}" dt="2020-10-21T14:25:49.189" v="1162" actId="313"/>
        <pc:sldMkLst>
          <pc:docMk/>
          <pc:sldMk cId="2121698523" sldId="549"/>
        </pc:sldMkLst>
        <pc:spChg chg="mod">
          <ac:chgData name="Wisdom Kanda" userId="d8fb0b48-2859-4a00-8fe9-23def93fae66" providerId="ADAL" clId="{C7A0A257-9263-484F-B171-C1CA7DCC8B74}" dt="2020-10-21T14:21:46.517" v="1159" actId="20577"/>
          <ac:spMkLst>
            <pc:docMk/>
            <pc:sldMk cId="2121698523" sldId="549"/>
            <ac:spMk id="2" creationId="{25CD1575-8159-2E41-A540-99AF8E5686DB}"/>
          </ac:spMkLst>
        </pc:spChg>
        <pc:spChg chg="mod">
          <ac:chgData name="Wisdom Kanda" userId="d8fb0b48-2859-4a00-8fe9-23def93fae66" providerId="ADAL" clId="{C7A0A257-9263-484F-B171-C1CA7DCC8B74}" dt="2020-10-21T14:25:49.189" v="1162" actId="313"/>
          <ac:spMkLst>
            <pc:docMk/>
            <pc:sldMk cId="2121698523" sldId="549"/>
            <ac:spMk id="3" creationId="{7D2BA540-B646-3445-B148-7F4E22107234}"/>
          </ac:spMkLst>
        </pc:spChg>
      </pc:sldChg>
      <pc:sldChg chg="addSp modSp add mod">
        <pc:chgData name="Wisdom Kanda" userId="d8fb0b48-2859-4a00-8fe9-23def93fae66" providerId="ADAL" clId="{C7A0A257-9263-484F-B171-C1CA7DCC8B74}" dt="2020-10-21T15:22:57.654" v="1486" actId="313"/>
        <pc:sldMkLst>
          <pc:docMk/>
          <pc:sldMk cId="2511893018" sldId="550"/>
        </pc:sldMkLst>
        <pc:spChg chg="mod">
          <ac:chgData name="Wisdom Kanda" userId="d8fb0b48-2859-4a00-8fe9-23def93fae66" providerId="ADAL" clId="{C7A0A257-9263-484F-B171-C1CA7DCC8B74}" dt="2020-10-21T15:22:57.654" v="1486" actId="313"/>
          <ac:spMkLst>
            <pc:docMk/>
            <pc:sldMk cId="2511893018" sldId="550"/>
            <ac:spMk id="3" creationId="{0D6EBA9A-CE61-0F4E-939C-C08575628142}"/>
          </ac:spMkLst>
        </pc:spChg>
        <pc:picChg chg="add mod">
          <ac:chgData name="Wisdom Kanda" userId="d8fb0b48-2859-4a00-8fe9-23def93fae66" providerId="ADAL" clId="{C7A0A257-9263-484F-B171-C1CA7DCC8B74}" dt="2020-10-21T15:22:50.354" v="1485" actId="1076"/>
          <ac:picMkLst>
            <pc:docMk/>
            <pc:sldMk cId="2511893018" sldId="550"/>
            <ac:picMk id="6" creationId="{D6DA0E72-F13D-AD48-A4D9-99AC910B1563}"/>
          </ac:picMkLst>
        </pc:picChg>
      </pc:sldChg>
      <pc:sldChg chg="new del">
        <pc:chgData name="Wisdom Kanda" userId="d8fb0b48-2859-4a00-8fe9-23def93fae66" providerId="ADAL" clId="{C7A0A257-9263-484F-B171-C1CA7DCC8B74}" dt="2020-10-21T15:24:03.293" v="1489" actId="2696"/>
        <pc:sldMkLst>
          <pc:docMk/>
          <pc:sldMk cId="3919472824" sldId="551"/>
        </pc:sldMkLst>
      </pc:sldChg>
      <pc:sldChg chg="addSp delSp modSp add mod">
        <pc:chgData name="Wisdom Kanda" userId="d8fb0b48-2859-4a00-8fe9-23def93fae66" providerId="ADAL" clId="{C7A0A257-9263-484F-B171-C1CA7DCC8B74}" dt="2020-10-21T15:27:07.055" v="1521" actId="790"/>
        <pc:sldMkLst>
          <pc:docMk/>
          <pc:sldMk cId="3752712296" sldId="552"/>
        </pc:sldMkLst>
        <pc:spChg chg="mod">
          <ac:chgData name="Wisdom Kanda" userId="d8fb0b48-2859-4a00-8fe9-23def93fae66" providerId="ADAL" clId="{C7A0A257-9263-484F-B171-C1CA7DCC8B74}" dt="2020-10-21T15:27:07.055" v="1521" actId="790"/>
          <ac:spMkLst>
            <pc:docMk/>
            <pc:sldMk cId="3752712296" sldId="552"/>
            <ac:spMk id="3" creationId="{0D6EBA9A-CE61-0F4E-939C-C08575628142}"/>
          </ac:spMkLst>
        </pc:spChg>
        <pc:picChg chg="del">
          <ac:chgData name="Wisdom Kanda" userId="d8fb0b48-2859-4a00-8fe9-23def93fae66" providerId="ADAL" clId="{C7A0A257-9263-484F-B171-C1CA7DCC8B74}" dt="2020-10-21T15:24:28.332" v="1509" actId="478"/>
          <ac:picMkLst>
            <pc:docMk/>
            <pc:sldMk cId="3752712296" sldId="552"/>
            <ac:picMk id="6" creationId="{D6DA0E72-F13D-AD48-A4D9-99AC910B1563}"/>
          </ac:picMkLst>
        </pc:picChg>
        <pc:picChg chg="add del">
          <ac:chgData name="Wisdom Kanda" userId="d8fb0b48-2859-4a00-8fe9-23def93fae66" providerId="ADAL" clId="{C7A0A257-9263-484F-B171-C1CA7DCC8B74}" dt="2020-10-21T15:26:19.365" v="1512"/>
          <ac:picMkLst>
            <pc:docMk/>
            <pc:sldMk cId="3752712296" sldId="552"/>
            <ac:picMk id="7" creationId="{62F82FB2-AC1D-204A-9139-7FDC1B97EC48}"/>
          </ac:picMkLst>
        </pc:picChg>
        <pc:picChg chg="add mod">
          <ac:chgData name="Wisdom Kanda" userId="d8fb0b48-2859-4a00-8fe9-23def93fae66" providerId="ADAL" clId="{C7A0A257-9263-484F-B171-C1CA7DCC8B74}" dt="2020-10-21T15:26:49.720" v="1520" actId="1035"/>
          <ac:picMkLst>
            <pc:docMk/>
            <pc:sldMk cId="3752712296" sldId="552"/>
            <ac:picMk id="8" creationId="{3B64B09F-E2A4-8C49-82E7-57517A17E9F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948D1-1EE0-4617-9E8A-756F875CECD1}" type="datetimeFigureOut">
              <a:rPr lang="sv-SE" smtClean="0"/>
              <a:t>2020-11-23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6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3622B-4EFA-4344-BE05-D9FF858BE2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3439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BCDBE-E8FA-4281-9A9C-8214D6492969}" type="datetimeFigureOut">
              <a:rPr lang="sv-SE" smtClean="0"/>
              <a:t>2020-11-23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6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D882A-9251-49BD-A14C-68F9265B27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734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D882A-9251-49BD-A14C-68F9265B275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174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D882A-9251-49BD-A14C-68F9265B275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7744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D882A-9251-49BD-A14C-68F9265B275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5268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8E71-FA49-4012-9F7B-FC588B0BE104}" type="datetimeFigureOut">
              <a:rPr lang="sv-SE" smtClean="0"/>
              <a:t>2020-11-23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4245-2C53-4559-9235-F225C9C107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637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8E71-FA49-4012-9F7B-FC588B0BE104}" type="datetimeFigureOut">
              <a:rPr lang="sv-SE" smtClean="0"/>
              <a:t>2020-11-23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4245-2C53-4559-9235-F225C9C107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26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8E71-FA49-4012-9F7B-FC588B0BE104}" type="datetimeFigureOut">
              <a:rPr lang="sv-SE" smtClean="0"/>
              <a:t>2020-11-23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4245-2C53-4559-9235-F225C9C107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4788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913435" y="999226"/>
            <a:ext cx="10316784" cy="83113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latin typeface="Myriad Pro"/>
                <a:cs typeface="Myriad Pro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0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13435" y="1830357"/>
            <a:ext cx="10316783" cy="3918510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500"/>
              </a:spcBef>
              <a:defRPr sz="2000" b="0" i="0">
                <a:latin typeface="Myriad Pro"/>
                <a:cs typeface="Myriad Pro"/>
              </a:defRPr>
            </a:lvl1pPr>
            <a:lvl2pPr>
              <a:spcBef>
                <a:spcPts val="500"/>
              </a:spcBef>
              <a:defRPr sz="2000" b="0" i="0">
                <a:latin typeface="Myriad Pro"/>
                <a:cs typeface="Myriad Pro"/>
              </a:defRPr>
            </a:lvl2pPr>
            <a:lvl3pPr>
              <a:spcBef>
                <a:spcPts val="500"/>
              </a:spcBef>
              <a:defRPr sz="2000" b="0" i="0">
                <a:latin typeface="Myriad Pro"/>
                <a:cs typeface="Myriad Pro"/>
              </a:defRPr>
            </a:lvl3pPr>
            <a:lvl4pPr>
              <a:spcBef>
                <a:spcPts val="500"/>
              </a:spcBef>
              <a:defRPr sz="2000" b="0" i="0">
                <a:latin typeface="Myriad Pro"/>
                <a:cs typeface="Myriad Pro"/>
              </a:defRPr>
            </a:lvl4pPr>
            <a:lvl5pPr>
              <a:spcBef>
                <a:spcPts val="500"/>
              </a:spcBef>
              <a:defRPr sz="2000" b="0" i="0">
                <a:latin typeface="Myriad Pro"/>
                <a:cs typeface="Myriad Pro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5" name="Bildobjekt 14" descr="BRC-logo-primä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44" y="5856428"/>
            <a:ext cx="2000168" cy="648112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0" y="6557884"/>
            <a:ext cx="12192000" cy="300116"/>
          </a:xfrm>
          <a:prstGeom prst="rect">
            <a:avLst/>
          </a:prstGeom>
          <a:solidFill>
            <a:srgbClr val="36A9D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sv-SE" sz="1800">
              <a:solidFill>
                <a:prstClr val="white"/>
              </a:solidFill>
            </a:endParaRPr>
          </a:p>
        </p:txBody>
      </p:sp>
      <p:sp>
        <p:nvSpPr>
          <p:cNvPr id="27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29912" y="6193455"/>
            <a:ext cx="3972755" cy="270941"/>
          </a:xfrm>
          <a:prstGeom prst="rect">
            <a:avLst/>
          </a:prstGeom>
        </p:spPr>
        <p:txBody>
          <a:bodyPr anchor="b"/>
          <a:lstStyle>
            <a:lvl1pPr>
              <a:defRPr sz="1100">
                <a:latin typeface="Myriad Pro"/>
                <a:cs typeface="Myriad Pro"/>
              </a:defRPr>
            </a:lvl1pPr>
          </a:lstStyle>
          <a:p>
            <a:pPr defTabSz="457200"/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2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141872" y="6199711"/>
            <a:ext cx="1908257" cy="264685"/>
          </a:xfrm>
          <a:prstGeom prst="rect">
            <a:avLst/>
          </a:prstGeom>
        </p:spPr>
        <p:txBody>
          <a:bodyPr/>
          <a:lstStyle>
            <a:lvl1pPr algn="ctr">
              <a:defRPr sz="1100" cap="all">
                <a:latin typeface="Myriad Pro"/>
                <a:cs typeface="Myriad Pro"/>
              </a:defRPr>
            </a:lvl1pPr>
          </a:lstStyle>
          <a:p>
            <a:pPr defTabSz="457200"/>
            <a:fld id="{68808FE1-A75D-B348-B15E-8486E7E03EA5}" type="datetime3">
              <a:rPr lang="sv-SE" smtClean="0">
                <a:solidFill>
                  <a:prstClr val="black"/>
                </a:solidFill>
              </a:rPr>
              <a:pPr defTabSz="457200"/>
              <a:t>20-11-23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19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FDEB6D8-1612-4626-94DF-0235F69E37F6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524000" y="1958976"/>
            <a:ext cx="9855200" cy="1470025"/>
          </a:xfrm>
        </p:spPr>
        <p:txBody>
          <a:bodyPr lIns="96762" tIns="48381" rIns="96762" bIns="48381"/>
          <a:lstStyle>
            <a:lvl1pPr algn="ctr">
              <a:defRPr sz="3800"/>
            </a:lvl1pPr>
          </a:lstStyle>
          <a:p>
            <a:pPr lvl="0"/>
            <a:r>
              <a:rPr lang="en-US" altLang="sv-SE" noProof="0"/>
              <a:t>Klicka här för att ändra format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3581400"/>
            <a:ext cx="9855200" cy="1752600"/>
          </a:xfrm>
        </p:spPr>
        <p:txBody>
          <a:bodyPr lIns="96762" tIns="48381" rIns="96762" bIns="48381"/>
          <a:lstStyle>
            <a:lvl1pPr marL="0" indent="0" algn="ctr">
              <a:buFontTx/>
              <a:buNone/>
              <a:defRPr sz="210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altLang="sv-SE" noProof="0"/>
              <a:t>Klicka här för att ändra format på underrubrik i bakgrunden</a:t>
            </a:r>
          </a:p>
        </p:txBody>
      </p:sp>
      <p:pic>
        <p:nvPicPr>
          <p:cNvPr id="10247" name="Picture 7" descr="Banner2_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1178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409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639CA-0834-4AF4-8CB9-35C6D775E10F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791977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177FE-036B-4126-B168-BBA18299D673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295981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524000" y="1612901"/>
            <a:ext cx="4876800" cy="45132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04000" y="1612901"/>
            <a:ext cx="4878917" cy="45132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373DB-8E53-4391-A88F-CAD0BEAA4DF4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761326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B0C2E-9C82-4A06-AFFF-1D7CF09AC987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876121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F1FBC-9DDF-4951-8FAF-F8E2FEBCC64C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686392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72597-2777-4DF4-A0DD-733C5FF2E072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83448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8E71-FA49-4012-9F7B-FC588B0BE104}" type="datetimeFigureOut">
              <a:rPr lang="sv-SE" smtClean="0"/>
              <a:t>2020-11-23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4245-2C53-4559-9235-F225C9C107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8217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AE6BA-49F4-4FB2-A038-DE9A6F8F40EF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409434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3B134-42E9-4AE3-BB76-902D81640890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843621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57890-A4CF-40A6-9A81-674749F7DEC5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668851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993717" y="457201"/>
            <a:ext cx="2489200" cy="5668963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524000" y="457201"/>
            <a:ext cx="7266517" cy="5668963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007C0-44FA-4B69-8EE9-68C55D6B27A1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167668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913435" y="999226"/>
            <a:ext cx="10316784" cy="83113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latin typeface="Myriad Pro"/>
                <a:cs typeface="Myriad Pro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0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13435" y="1830357"/>
            <a:ext cx="10316783" cy="3918510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500"/>
              </a:spcBef>
              <a:defRPr sz="2000" b="0" i="0">
                <a:latin typeface="Myriad Pro"/>
                <a:cs typeface="Myriad Pro"/>
              </a:defRPr>
            </a:lvl1pPr>
            <a:lvl2pPr>
              <a:spcBef>
                <a:spcPts val="500"/>
              </a:spcBef>
              <a:defRPr sz="2000" b="0" i="0">
                <a:latin typeface="Myriad Pro"/>
                <a:cs typeface="Myriad Pro"/>
              </a:defRPr>
            </a:lvl2pPr>
            <a:lvl3pPr>
              <a:spcBef>
                <a:spcPts val="500"/>
              </a:spcBef>
              <a:defRPr sz="2000" b="0" i="0">
                <a:latin typeface="Myriad Pro"/>
                <a:cs typeface="Myriad Pro"/>
              </a:defRPr>
            </a:lvl3pPr>
            <a:lvl4pPr>
              <a:spcBef>
                <a:spcPts val="500"/>
              </a:spcBef>
              <a:defRPr sz="2000" b="0" i="0">
                <a:latin typeface="Myriad Pro"/>
                <a:cs typeface="Myriad Pro"/>
              </a:defRPr>
            </a:lvl4pPr>
            <a:lvl5pPr>
              <a:spcBef>
                <a:spcPts val="500"/>
              </a:spcBef>
              <a:defRPr sz="2000" b="0" i="0">
                <a:latin typeface="Myriad Pro"/>
                <a:cs typeface="Myriad Pro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5" name="Bildobjekt 14" descr="BRC-logo-primä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44" y="5856428"/>
            <a:ext cx="2000168" cy="648112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0" y="6557884"/>
            <a:ext cx="12192000" cy="300116"/>
          </a:xfrm>
          <a:prstGeom prst="rect">
            <a:avLst/>
          </a:prstGeom>
          <a:solidFill>
            <a:srgbClr val="36A9D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sv-SE" sz="1800">
              <a:solidFill>
                <a:prstClr val="white"/>
              </a:solidFill>
            </a:endParaRPr>
          </a:p>
        </p:txBody>
      </p:sp>
      <p:sp>
        <p:nvSpPr>
          <p:cNvPr id="27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29912" y="6193455"/>
            <a:ext cx="3972755" cy="270941"/>
          </a:xfrm>
          <a:prstGeom prst="rect">
            <a:avLst/>
          </a:prstGeom>
        </p:spPr>
        <p:txBody>
          <a:bodyPr anchor="b"/>
          <a:lstStyle>
            <a:lvl1pPr>
              <a:defRPr sz="1100">
                <a:latin typeface="Myriad Pro"/>
                <a:cs typeface="Myriad Pro"/>
              </a:defRPr>
            </a:lvl1pPr>
          </a:lstStyle>
          <a:p>
            <a:pPr defTabSz="457200"/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2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141872" y="6199711"/>
            <a:ext cx="1908257" cy="264685"/>
          </a:xfrm>
          <a:prstGeom prst="rect">
            <a:avLst/>
          </a:prstGeom>
        </p:spPr>
        <p:txBody>
          <a:bodyPr/>
          <a:lstStyle>
            <a:lvl1pPr algn="ctr">
              <a:defRPr sz="1100" cap="all">
                <a:latin typeface="Myriad Pro"/>
                <a:cs typeface="Myriad Pro"/>
              </a:defRPr>
            </a:lvl1pPr>
          </a:lstStyle>
          <a:p>
            <a:pPr defTabSz="457200"/>
            <a:fld id="{68808FE1-A75D-B348-B15E-8486E7E03EA5}" type="datetime3">
              <a:rPr lang="sv-SE" smtClean="0">
                <a:solidFill>
                  <a:prstClr val="black"/>
                </a:solidFill>
              </a:rPr>
              <a:pPr defTabSz="457200"/>
              <a:t>20-11-23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4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8E71-FA49-4012-9F7B-FC588B0BE104}" type="datetimeFigureOut">
              <a:rPr lang="sv-SE" smtClean="0"/>
              <a:t>2020-11-23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4245-2C53-4559-9235-F225C9C107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768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8E71-FA49-4012-9F7B-FC588B0BE104}" type="datetimeFigureOut">
              <a:rPr lang="sv-SE" smtClean="0"/>
              <a:t>2020-11-23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4245-2C53-4559-9235-F225C9C107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624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8E71-FA49-4012-9F7B-FC588B0BE104}" type="datetimeFigureOut">
              <a:rPr lang="sv-SE" smtClean="0"/>
              <a:t>2020-11-23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4245-2C53-4559-9235-F225C9C107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928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8E71-FA49-4012-9F7B-FC588B0BE104}" type="datetimeFigureOut">
              <a:rPr lang="sv-SE" smtClean="0"/>
              <a:t>2020-11-23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4245-2C53-4559-9235-F225C9C107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06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8E71-FA49-4012-9F7B-FC588B0BE104}" type="datetimeFigureOut">
              <a:rPr lang="sv-SE" smtClean="0"/>
              <a:t>2020-11-23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4245-2C53-4559-9235-F225C9C107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5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8E71-FA49-4012-9F7B-FC588B0BE104}" type="datetimeFigureOut">
              <a:rPr lang="sv-SE" smtClean="0"/>
              <a:t>2020-11-23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4245-2C53-4559-9235-F225C9C107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939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8E71-FA49-4012-9F7B-FC588B0BE104}" type="datetimeFigureOut">
              <a:rPr lang="sv-SE" smtClean="0"/>
              <a:t>2020-11-23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4245-2C53-4559-9235-F225C9C107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157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5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457200"/>
            <a:ext cx="9958917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Klicka här för att ändra format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12901"/>
            <a:ext cx="9958917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Klicka här för att ändra format på bakgrundstexten</a:t>
            </a:r>
          </a:p>
          <a:p>
            <a:pPr lvl="1"/>
            <a:r>
              <a:rPr lang="en-US" altLang="sv-SE"/>
              <a:t>Nivå två</a:t>
            </a:r>
          </a:p>
          <a:p>
            <a:pPr lvl="2"/>
            <a:r>
              <a:rPr lang="en-US" altLang="sv-SE"/>
              <a:t>Nivå tre</a:t>
            </a:r>
          </a:p>
          <a:p>
            <a:pPr lvl="3"/>
            <a:r>
              <a:rPr lang="en-US" altLang="sv-SE"/>
              <a:t>Nivå fyra</a:t>
            </a:r>
          </a:p>
          <a:p>
            <a:pPr lvl="4"/>
            <a:r>
              <a:rPr lang="en-US" altLang="sv-SE"/>
              <a:t>Nivå fem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5225"/>
            <a:ext cx="1422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sv-SE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84800" y="6248400"/>
            <a:ext cx="1661584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sv-SE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170584" y="6245225"/>
            <a:ext cx="122554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B40C14-C34C-4322-9F6C-B3E5D83AB819}" type="slidenum">
              <a:rPr lang="en-US" altLang="sv-SE"/>
              <a:pPr/>
              <a:t>‹#›</a:t>
            </a:fld>
            <a:endParaRPr lang="en-US" altLang="sv-SE"/>
          </a:p>
        </p:txBody>
      </p:sp>
      <p:pic>
        <p:nvPicPr>
          <p:cNvPr id="9223" name="Picture 7" descr="Banner2_1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1178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24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400" b="1" kern="1200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8600" algn="l" rtl="0" fontAlgn="base">
        <a:spcBef>
          <a:spcPct val="20000"/>
        </a:spcBef>
        <a:spcAft>
          <a:spcPct val="0"/>
        </a:spcAft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 txBox="1">
            <a:spLocks/>
          </p:cNvSpPr>
          <p:nvPr/>
        </p:nvSpPr>
        <p:spPr>
          <a:xfrm>
            <a:off x="1199456" y="1268760"/>
            <a:ext cx="9721080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Myriad Pro"/>
                <a:ea typeface="+mj-ea"/>
                <a:cs typeface="Myriad Pro"/>
              </a:defRPr>
            </a:lvl1pPr>
          </a:lstStyle>
          <a:p>
            <a:pPr algn="ctr"/>
            <a:r>
              <a:rPr lang="en-GB" sz="4800" b="0" dirty="0"/>
              <a:t>Biogas Research </a:t>
            </a:r>
            <a:r>
              <a:rPr lang="en-GB" sz="4800" b="0" dirty="0" err="1"/>
              <a:t>Center</a:t>
            </a:r>
            <a:r>
              <a:rPr lang="en-GB" sz="4800" b="0" dirty="0"/>
              <a:t> Conference</a:t>
            </a:r>
            <a:endParaRPr lang="en-GB" sz="2800" b="0" dirty="0"/>
          </a:p>
          <a:p>
            <a:pPr algn="ctr"/>
            <a:r>
              <a:rPr lang="en-GB" sz="2800" b="0" dirty="0"/>
              <a:t>“FO7 – Internationalization of Swedish Biogas Solutions”</a:t>
            </a:r>
          </a:p>
          <a:p>
            <a:pPr algn="ctr"/>
            <a:endParaRPr lang="en-GB" sz="2800" b="0" dirty="0"/>
          </a:p>
          <a:p>
            <a:pPr algn="ctr"/>
            <a:r>
              <a:rPr lang="en-GB" sz="2800" b="0" dirty="0"/>
              <a:t>A decision maker´s guide for export of biogas solutions</a:t>
            </a:r>
          </a:p>
          <a:p>
            <a:pPr algn="ctr"/>
            <a:endParaRPr lang="en-GB" sz="2800" b="0" dirty="0"/>
          </a:p>
          <a:p>
            <a:pPr algn="ctr"/>
            <a:endParaRPr lang="en-GB" sz="2800" b="0" dirty="0"/>
          </a:p>
          <a:p>
            <a:pPr algn="ctr"/>
            <a:r>
              <a:rPr lang="en-GB" sz="2800" b="0" dirty="0"/>
              <a:t>Presented by: Wisdom Kanda </a:t>
            </a:r>
          </a:p>
          <a:p>
            <a:pPr algn="ctr"/>
            <a:r>
              <a:rPr lang="en-GB" sz="2800" b="0" dirty="0"/>
              <a:t>November 26</a:t>
            </a:r>
            <a:r>
              <a:rPr lang="en-GB" sz="2800" b="0" baseline="30000" dirty="0"/>
              <a:t>th</a:t>
            </a:r>
            <a:r>
              <a:rPr lang="en-GB" sz="2800" b="0" dirty="0"/>
              <a:t>, 2020</a:t>
            </a:r>
            <a:br>
              <a:rPr lang="en-GB" sz="2800" b="0" dirty="0"/>
            </a:br>
            <a:br>
              <a:rPr lang="en-GB" sz="2800" b="0" dirty="0"/>
            </a:br>
            <a:br>
              <a:rPr lang="en-GB" sz="1600" b="0" dirty="0"/>
            </a:br>
            <a:endParaRPr lang="en-GB" sz="1600" b="0" dirty="0"/>
          </a:p>
        </p:txBody>
      </p:sp>
    </p:spTree>
    <p:extLst>
      <p:ext uri="{BB962C8B-B14F-4D97-AF65-F5344CB8AC3E}">
        <p14:creationId xmlns:p14="http://schemas.microsoft.com/office/powerpoint/2010/main" val="172313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435A66-E150-5D4C-AE4E-186509E51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Purpose of the decision guide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7578544-5DA9-BA45-AB93-87CB6F1AAF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 canvas for early stage screening of biogas projects abroad.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A guide for </a:t>
            </a:r>
            <a:r>
              <a:rPr lang="en-GB" sz="2400" b="1" dirty="0"/>
              <a:t>suppliers</a:t>
            </a:r>
            <a:r>
              <a:rPr lang="en-GB" sz="2400" dirty="0"/>
              <a:t> but can be adjusted for use by </a:t>
            </a:r>
            <a:r>
              <a:rPr lang="en-GB" sz="2400" b="1" dirty="0"/>
              <a:t>customers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r>
              <a:rPr lang="en-GB" sz="2400" dirty="0"/>
              <a:t>A guide for both </a:t>
            </a:r>
            <a:r>
              <a:rPr lang="en-GB" sz="2400" b="1" dirty="0"/>
              <a:t>reactive</a:t>
            </a:r>
            <a:r>
              <a:rPr lang="en-GB" sz="2400" dirty="0"/>
              <a:t> and </a:t>
            </a:r>
            <a:r>
              <a:rPr lang="en-GB" sz="2400" b="1" dirty="0"/>
              <a:t>proactive </a:t>
            </a:r>
            <a:r>
              <a:rPr lang="en-GB" sz="2400" dirty="0"/>
              <a:t>export business development.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4D2A445-F158-7741-B25E-5937D7319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68808FE1-A75D-B348-B15E-8486E7E03EA5}" type="datetime3">
              <a:rPr lang="sv-SE" smtClean="0">
                <a:solidFill>
                  <a:prstClr val="black"/>
                </a:solidFill>
              </a:rPr>
              <a:pPr defTabSz="457200"/>
              <a:t>20-11-23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62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A606A3-607B-914C-95F6-A32193454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88640"/>
            <a:ext cx="11089231" cy="831131"/>
          </a:xfrm>
        </p:spPr>
        <p:txBody>
          <a:bodyPr>
            <a:normAutofit/>
          </a:bodyPr>
          <a:lstStyle/>
          <a:p>
            <a:r>
              <a:rPr lang="en-GB" dirty="0"/>
              <a:t> Development process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11642A5-F393-CF49-A8B2-2CC1DA29E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68808FE1-A75D-B348-B15E-8486E7E03EA5}" type="datetime3">
              <a:rPr lang="sv-SE" smtClean="0">
                <a:solidFill>
                  <a:prstClr val="black"/>
                </a:solidFill>
              </a:rPr>
              <a:pPr defTabSz="457200"/>
              <a:t>20-11-23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9" name="Rektangel med rundade hörn 8">
            <a:extLst>
              <a:ext uri="{FF2B5EF4-FFF2-40B4-BE49-F238E27FC236}">
                <a16:creationId xmlns:a16="http://schemas.microsoft.com/office/drawing/2014/main" id="{69FF8499-DF29-FD48-B931-852561756801}"/>
              </a:ext>
            </a:extLst>
          </p:cNvPr>
          <p:cNvSpPr/>
          <p:nvPr/>
        </p:nvSpPr>
        <p:spPr>
          <a:xfrm>
            <a:off x="1199456" y="980728"/>
            <a:ext cx="2736304" cy="54726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b="1" dirty="0"/>
              <a:t>Input</a:t>
            </a:r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</p:txBody>
      </p:sp>
      <p:sp>
        <p:nvSpPr>
          <p:cNvPr id="10" name="Rektangel med rundade hörn 9">
            <a:extLst>
              <a:ext uri="{FF2B5EF4-FFF2-40B4-BE49-F238E27FC236}">
                <a16:creationId xmlns:a16="http://schemas.microsoft.com/office/drawing/2014/main" id="{2BF73655-B5C9-734E-A4F3-F2B20D966062}"/>
              </a:ext>
            </a:extLst>
          </p:cNvPr>
          <p:cNvSpPr/>
          <p:nvPr/>
        </p:nvSpPr>
        <p:spPr>
          <a:xfrm>
            <a:off x="7824192" y="991788"/>
            <a:ext cx="2736304" cy="54726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b="1" dirty="0"/>
          </a:p>
          <a:p>
            <a:pPr algn="ctr"/>
            <a:r>
              <a:rPr lang="sv-SE" b="1" dirty="0"/>
              <a:t>Output</a:t>
            </a:r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</p:txBody>
      </p:sp>
      <p:sp>
        <p:nvSpPr>
          <p:cNvPr id="11" name="Rektangel med rundade hörn 10">
            <a:extLst>
              <a:ext uri="{FF2B5EF4-FFF2-40B4-BE49-F238E27FC236}">
                <a16:creationId xmlns:a16="http://schemas.microsoft.com/office/drawing/2014/main" id="{FDE56933-BD43-8B41-800E-E9D4C2835020}"/>
              </a:ext>
            </a:extLst>
          </p:cNvPr>
          <p:cNvSpPr/>
          <p:nvPr/>
        </p:nvSpPr>
        <p:spPr>
          <a:xfrm>
            <a:off x="4511824" y="980728"/>
            <a:ext cx="2736304" cy="54726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b="1" dirty="0"/>
              <a:t>Process</a:t>
            </a:r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</p:txBody>
      </p:sp>
      <p:sp>
        <p:nvSpPr>
          <p:cNvPr id="12" name="Rektangel med rundade hörn 11">
            <a:extLst>
              <a:ext uri="{FF2B5EF4-FFF2-40B4-BE49-F238E27FC236}">
                <a16:creationId xmlns:a16="http://schemas.microsoft.com/office/drawing/2014/main" id="{958AD21C-957B-D844-A5F3-75B44C2B175B}"/>
              </a:ext>
            </a:extLst>
          </p:cNvPr>
          <p:cNvSpPr/>
          <p:nvPr/>
        </p:nvSpPr>
        <p:spPr>
          <a:xfrm>
            <a:off x="1487487" y="1412776"/>
            <a:ext cx="2041135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Aims and objectives for a decision maker´s guide</a:t>
            </a:r>
          </a:p>
        </p:txBody>
      </p:sp>
      <p:sp>
        <p:nvSpPr>
          <p:cNvPr id="14" name="Rektangel med rundade hörn 13">
            <a:extLst>
              <a:ext uri="{FF2B5EF4-FFF2-40B4-BE49-F238E27FC236}">
                <a16:creationId xmlns:a16="http://schemas.microsoft.com/office/drawing/2014/main" id="{A7BE1E34-E3FE-004D-A86E-EBC60935722A}"/>
              </a:ext>
            </a:extLst>
          </p:cNvPr>
          <p:cNvSpPr/>
          <p:nvPr/>
        </p:nvSpPr>
        <p:spPr>
          <a:xfrm>
            <a:off x="1664094" y="3424626"/>
            <a:ext cx="1849000" cy="9361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Categorising biogas needs and key actors</a:t>
            </a:r>
          </a:p>
        </p:txBody>
      </p:sp>
      <p:sp>
        <p:nvSpPr>
          <p:cNvPr id="16" name="Rektangel med rundade hörn 15">
            <a:extLst>
              <a:ext uri="{FF2B5EF4-FFF2-40B4-BE49-F238E27FC236}">
                <a16:creationId xmlns:a16="http://schemas.microsoft.com/office/drawing/2014/main" id="{B5D05192-91AD-B747-8AFD-2270029AC136}"/>
              </a:ext>
            </a:extLst>
          </p:cNvPr>
          <p:cNvSpPr/>
          <p:nvPr/>
        </p:nvSpPr>
        <p:spPr>
          <a:xfrm>
            <a:off x="1631505" y="5229201"/>
            <a:ext cx="1892708" cy="9361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Applying decision guide to business cases</a:t>
            </a:r>
          </a:p>
        </p:txBody>
      </p:sp>
      <p:sp>
        <p:nvSpPr>
          <p:cNvPr id="17" name="Rektangel med rundade hörn 16">
            <a:extLst>
              <a:ext uri="{FF2B5EF4-FFF2-40B4-BE49-F238E27FC236}">
                <a16:creationId xmlns:a16="http://schemas.microsoft.com/office/drawing/2014/main" id="{E3957FCC-E34A-734F-A148-DAE1ABE1B052}"/>
              </a:ext>
            </a:extLst>
          </p:cNvPr>
          <p:cNvSpPr/>
          <p:nvPr/>
        </p:nvSpPr>
        <p:spPr>
          <a:xfrm>
            <a:off x="4775285" y="1618964"/>
            <a:ext cx="2274843" cy="94063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Workshop 1</a:t>
            </a:r>
          </a:p>
          <a:p>
            <a:pPr algn="ctr"/>
            <a:r>
              <a:rPr lang="sv-SE" dirty="0"/>
              <a:t>27/08/2020</a:t>
            </a:r>
          </a:p>
        </p:txBody>
      </p:sp>
      <p:sp>
        <p:nvSpPr>
          <p:cNvPr id="20" name="Rektangel med rundade hörn 19">
            <a:extLst>
              <a:ext uri="{FF2B5EF4-FFF2-40B4-BE49-F238E27FC236}">
                <a16:creationId xmlns:a16="http://schemas.microsoft.com/office/drawing/2014/main" id="{E4CE955B-8213-1642-BEF3-2D24E498F4ED}"/>
              </a:ext>
            </a:extLst>
          </p:cNvPr>
          <p:cNvSpPr/>
          <p:nvPr/>
        </p:nvSpPr>
        <p:spPr>
          <a:xfrm>
            <a:off x="4791056" y="3425597"/>
            <a:ext cx="2259072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Workshop 2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6/10/2020</a:t>
            </a:r>
          </a:p>
        </p:txBody>
      </p:sp>
      <p:sp>
        <p:nvSpPr>
          <p:cNvPr id="22" name="Rektangel med rundade hörn 21">
            <a:extLst>
              <a:ext uri="{FF2B5EF4-FFF2-40B4-BE49-F238E27FC236}">
                <a16:creationId xmlns:a16="http://schemas.microsoft.com/office/drawing/2014/main" id="{0ECAE0A8-ED15-E04A-B5D7-905CC34A6ABD}"/>
              </a:ext>
            </a:extLst>
          </p:cNvPr>
          <p:cNvSpPr/>
          <p:nvPr/>
        </p:nvSpPr>
        <p:spPr>
          <a:xfrm>
            <a:off x="4791056" y="5407623"/>
            <a:ext cx="2259072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Workshop 3</a:t>
            </a:r>
          </a:p>
          <a:p>
            <a:pPr algn="ctr"/>
            <a:r>
              <a:rPr lang="sv-SE" dirty="0"/>
              <a:t>5/11/2020</a:t>
            </a:r>
          </a:p>
        </p:txBody>
      </p:sp>
      <p:sp>
        <p:nvSpPr>
          <p:cNvPr id="23" name="Höger 22">
            <a:extLst>
              <a:ext uri="{FF2B5EF4-FFF2-40B4-BE49-F238E27FC236}">
                <a16:creationId xmlns:a16="http://schemas.microsoft.com/office/drawing/2014/main" id="{76B6652E-E6B9-F147-B2CD-9B13E1327DE5}"/>
              </a:ext>
            </a:extLst>
          </p:cNvPr>
          <p:cNvSpPr/>
          <p:nvPr/>
        </p:nvSpPr>
        <p:spPr>
          <a:xfrm>
            <a:off x="3726623" y="1988840"/>
            <a:ext cx="1001225" cy="191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Ned 28">
            <a:extLst>
              <a:ext uri="{FF2B5EF4-FFF2-40B4-BE49-F238E27FC236}">
                <a16:creationId xmlns:a16="http://schemas.microsoft.com/office/drawing/2014/main" id="{E7093654-BE38-D642-BB54-17586CA3F44A}"/>
              </a:ext>
            </a:extLst>
          </p:cNvPr>
          <p:cNvSpPr/>
          <p:nvPr/>
        </p:nvSpPr>
        <p:spPr>
          <a:xfrm>
            <a:off x="5802585" y="2671757"/>
            <a:ext cx="178701" cy="6765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Ned 30">
            <a:extLst>
              <a:ext uri="{FF2B5EF4-FFF2-40B4-BE49-F238E27FC236}">
                <a16:creationId xmlns:a16="http://schemas.microsoft.com/office/drawing/2014/main" id="{2ABA4EB5-987B-3043-8E20-FF19751147C1}"/>
              </a:ext>
            </a:extLst>
          </p:cNvPr>
          <p:cNvSpPr/>
          <p:nvPr/>
        </p:nvSpPr>
        <p:spPr>
          <a:xfrm>
            <a:off x="5802585" y="4216715"/>
            <a:ext cx="178700" cy="1209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Rektangel med rundade hörn 36">
            <a:extLst>
              <a:ext uri="{FF2B5EF4-FFF2-40B4-BE49-F238E27FC236}">
                <a16:creationId xmlns:a16="http://schemas.microsoft.com/office/drawing/2014/main" id="{1C3C7A80-72B5-FF4E-9EFA-8016E2553FF4}"/>
              </a:ext>
            </a:extLst>
          </p:cNvPr>
          <p:cNvSpPr/>
          <p:nvPr/>
        </p:nvSpPr>
        <p:spPr>
          <a:xfrm>
            <a:off x="8184232" y="1484784"/>
            <a:ext cx="2016224" cy="1440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Biogas needs and key stakeholders in other countries</a:t>
            </a:r>
          </a:p>
        </p:txBody>
      </p:sp>
      <p:sp>
        <p:nvSpPr>
          <p:cNvPr id="39" name="Rektangel med rundade hörn 38">
            <a:extLst>
              <a:ext uri="{FF2B5EF4-FFF2-40B4-BE49-F238E27FC236}">
                <a16:creationId xmlns:a16="http://schemas.microsoft.com/office/drawing/2014/main" id="{208FD25C-0130-3546-B9F6-5CE3008D8624}"/>
              </a:ext>
            </a:extLst>
          </p:cNvPr>
          <p:cNvSpPr/>
          <p:nvPr/>
        </p:nvSpPr>
        <p:spPr>
          <a:xfrm>
            <a:off x="8184232" y="3501007"/>
            <a:ext cx="2016224" cy="8597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Key decision areas and how to assess them</a:t>
            </a:r>
          </a:p>
        </p:txBody>
      </p:sp>
      <p:sp>
        <p:nvSpPr>
          <p:cNvPr id="41" name="Rektangel med rundade hörn 40">
            <a:extLst>
              <a:ext uri="{FF2B5EF4-FFF2-40B4-BE49-F238E27FC236}">
                <a16:creationId xmlns:a16="http://schemas.microsoft.com/office/drawing/2014/main" id="{910E6128-6A6C-934B-BC7C-6ABE1E1CE326}"/>
              </a:ext>
            </a:extLst>
          </p:cNvPr>
          <p:cNvSpPr/>
          <p:nvPr/>
        </p:nvSpPr>
        <p:spPr>
          <a:xfrm>
            <a:off x="8184232" y="5426170"/>
            <a:ext cx="2016224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Decision maker’s guide 1.0</a:t>
            </a:r>
          </a:p>
        </p:txBody>
      </p:sp>
      <p:sp>
        <p:nvSpPr>
          <p:cNvPr id="46" name="Höger 45">
            <a:extLst>
              <a:ext uri="{FF2B5EF4-FFF2-40B4-BE49-F238E27FC236}">
                <a16:creationId xmlns:a16="http://schemas.microsoft.com/office/drawing/2014/main" id="{1663BDF8-DDA1-A94C-BD9B-5AFE01126D3B}"/>
              </a:ext>
            </a:extLst>
          </p:cNvPr>
          <p:cNvSpPr/>
          <p:nvPr/>
        </p:nvSpPr>
        <p:spPr>
          <a:xfrm>
            <a:off x="3714379" y="3766028"/>
            <a:ext cx="1001225" cy="191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Höger 47">
            <a:extLst>
              <a:ext uri="{FF2B5EF4-FFF2-40B4-BE49-F238E27FC236}">
                <a16:creationId xmlns:a16="http://schemas.microsoft.com/office/drawing/2014/main" id="{BD62826A-60D3-2548-ACA6-45793CFD1480}"/>
              </a:ext>
            </a:extLst>
          </p:cNvPr>
          <p:cNvSpPr/>
          <p:nvPr/>
        </p:nvSpPr>
        <p:spPr>
          <a:xfrm>
            <a:off x="3708598" y="5677493"/>
            <a:ext cx="1001225" cy="191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Höger 48">
            <a:extLst>
              <a:ext uri="{FF2B5EF4-FFF2-40B4-BE49-F238E27FC236}">
                <a16:creationId xmlns:a16="http://schemas.microsoft.com/office/drawing/2014/main" id="{03484167-5E05-9F44-A91E-26F6B59A0453}"/>
              </a:ext>
            </a:extLst>
          </p:cNvPr>
          <p:cNvSpPr/>
          <p:nvPr/>
        </p:nvSpPr>
        <p:spPr>
          <a:xfrm>
            <a:off x="7107793" y="2013235"/>
            <a:ext cx="1001225" cy="191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Höger 50">
            <a:extLst>
              <a:ext uri="{FF2B5EF4-FFF2-40B4-BE49-F238E27FC236}">
                <a16:creationId xmlns:a16="http://schemas.microsoft.com/office/drawing/2014/main" id="{97CA6CA5-B3B9-A34D-B1A8-120949AC7C2B}"/>
              </a:ext>
            </a:extLst>
          </p:cNvPr>
          <p:cNvSpPr/>
          <p:nvPr/>
        </p:nvSpPr>
        <p:spPr>
          <a:xfrm>
            <a:off x="7140861" y="3749206"/>
            <a:ext cx="1001225" cy="191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Höger 52">
            <a:extLst>
              <a:ext uri="{FF2B5EF4-FFF2-40B4-BE49-F238E27FC236}">
                <a16:creationId xmlns:a16="http://schemas.microsoft.com/office/drawing/2014/main" id="{4DA12F75-C82E-A145-997E-44DBE4F4F74C}"/>
              </a:ext>
            </a:extLst>
          </p:cNvPr>
          <p:cNvSpPr/>
          <p:nvPr/>
        </p:nvSpPr>
        <p:spPr>
          <a:xfrm>
            <a:off x="7125579" y="5694954"/>
            <a:ext cx="1001225" cy="191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Platshållare för sidfot 3">
            <a:extLst>
              <a:ext uri="{FF2B5EF4-FFF2-40B4-BE49-F238E27FC236}">
                <a16:creationId xmlns:a16="http://schemas.microsoft.com/office/drawing/2014/main" id="{F331E07B-DCBA-354C-9CCD-FC7C95CDF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336" y="6565535"/>
            <a:ext cx="3972755" cy="270941"/>
          </a:xfrm>
        </p:spPr>
        <p:txBody>
          <a:bodyPr/>
          <a:lstStyle/>
          <a:p>
            <a:pPr defTabSz="457200"/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7B3A83DA-89EF-0046-967E-4973B11468ED}"/>
              </a:ext>
            </a:extLst>
          </p:cNvPr>
          <p:cNvSpPr/>
          <p:nvPr/>
        </p:nvSpPr>
        <p:spPr>
          <a:xfrm>
            <a:off x="5162843" y="2749316"/>
            <a:ext cx="1458184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Synthesis  </a:t>
            </a:r>
          </a:p>
        </p:txBody>
      </p:sp>
      <p:sp>
        <p:nvSpPr>
          <p:cNvPr id="27" name="Ellips 26">
            <a:extLst>
              <a:ext uri="{FF2B5EF4-FFF2-40B4-BE49-F238E27FC236}">
                <a16:creationId xmlns:a16="http://schemas.microsoft.com/office/drawing/2014/main" id="{4B499D8B-06D0-474B-8566-A87B17AD9525}"/>
              </a:ext>
            </a:extLst>
          </p:cNvPr>
          <p:cNvSpPr/>
          <p:nvPr/>
        </p:nvSpPr>
        <p:spPr>
          <a:xfrm>
            <a:off x="5162843" y="4559178"/>
            <a:ext cx="1458184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Synthesis </a:t>
            </a:r>
          </a:p>
        </p:txBody>
      </p:sp>
    </p:spTree>
    <p:extLst>
      <p:ext uri="{BB962C8B-B14F-4D97-AF65-F5344CB8AC3E}">
        <p14:creationId xmlns:p14="http://schemas.microsoft.com/office/powerpoint/2010/main" val="156637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A0B4C7-AA81-184E-92EF-49814B15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81003"/>
            <a:ext cx="10439149" cy="406720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KorolevLiU Medium" pitchFamily="2" charset="77"/>
              </a:rPr>
              <a:t>A decision maker’s guide for export of biogas solutions (Version 1.0)</a:t>
            </a:r>
          </a:p>
        </p:txBody>
      </p:sp>
      <p:graphicFrame>
        <p:nvGraphicFramePr>
          <p:cNvPr id="9" name="Tabell 9">
            <a:extLst>
              <a:ext uri="{FF2B5EF4-FFF2-40B4-BE49-F238E27FC236}">
                <a16:creationId xmlns:a16="http://schemas.microsoft.com/office/drawing/2014/main" id="{EFA73723-842B-724B-9A8C-749CEFF1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794311"/>
              </p:ext>
            </p:extLst>
          </p:nvPr>
        </p:nvGraphicFramePr>
        <p:xfrm>
          <a:off x="155339" y="620688"/>
          <a:ext cx="11881321" cy="60563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6649">
                  <a:extLst>
                    <a:ext uri="{9D8B030D-6E8A-4147-A177-3AD203B41FA5}">
                      <a16:colId xmlns:a16="http://schemas.microsoft.com/office/drawing/2014/main" val="3365166371"/>
                    </a:ext>
                  </a:extLst>
                </a:gridCol>
                <a:gridCol w="2423668">
                  <a:extLst>
                    <a:ext uri="{9D8B030D-6E8A-4147-A177-3AD203B41FA5}">
                      <a16:colId xmlns:a16="http://schemas.microsoft.com/office/drawing/2014/main" val="2811842922"/>
                    </a:ext>
                  </a:extLst>
                </a:gridCol>
                <a:gridCol w="807890">
                  <a:extLst>
                    <a:ext uri="{9D8B030D-6E8A-4147-A177-3AD203B41FA5}">
                      <a16:colId xmlns:a16="http://schemas.microsoft.com/office/drawing/2014/main" val="2951619133"/>
                    </a:ext>
                  </a:extLst>
                </a:gridCol>
                <a:gridCol w="1615778">
                  <a:extLst>
                    <a:ext uri="{9D8B030D-6E8A-4147-A177-3AD203B41FA5}">
                      <a16:colId xmlns:a16="http://schemas.microsoft.com/office/drawing/2014/main" val="68212263"/>
                    </a:ext>
                  </a:extLst>
                </a:gridCol>
                <a:gridCol w="1615778">
                  <a:extLst>
                    <a:ext uri="{9D8B030D-6E8A-4147-A177-3AD203B41FA5}">
                      <a16:colId xmlns:a16="http://schemas.microsoft.com/office/drawing/2014/main" val="3582271331"/>
                    </a:ext>
                  </a:extLst>
                </a:gridCol>
                <a:gridCol w="807890">
                  <a:extLst>
                    <a:ext uri="{9D8B030D-6E8A-4147-A177-3AD203B41FA5}">
                      <a16:colId xmlns:a16="http://schemas.microsoft.com/office/drawing/2014/main" val="1957956786"/>
                    </a:ext>
                  </a:extLst>
                </a:gridCol>
                <a:gridCol w="2423668">
                  <a:extLst>
                    <a:ext uri="{9D8B030D-6E8A-4147-A177-3AD203B41FA5}">
                      <a16:colId xmlns:a16="http://schemas.microsoft.com/office/drawing/2014/main" val="566009389"/>
                    </a:ext>
                  </a:extLst>
                </a:gridCol>
              </a:tblGrid>
              <a:tr h="1955358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effectLst/>
                          <a:latin typeface="KorolevLiU Medium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NEEDS &amp; CAPABILITIES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 gridSpan="2">
                  <a:txBody>
                    <a:bodyPr/>
                    <a:lstStyle/>
                    <a:p>
                      <a:r>
                        <a:rPr lang="en-GB" sz="1400" b="1" i="0" noProof="0" dirty="0">
                          <a:latin typeface="KorolevLiU Medium" pitchFamily="2" charset="77"/>
                        </a:rPr>
                        <a:t>CUSTOMER’S PROBLEMS</a:t>
                      </a: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en-GB" sz="1400" b="0" i="0" noProof="0" dirty="0">
                          <a:latin typeface="KorolevLiU Medium" pitchFamily="2" charset="77"/>
                        </a:rPr>
                        <a:t>Who is your customer?</a:t>
                      </a: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en-GB" sz="1400" b="0" i="0" noProof="0" dirty="0">
                          <a:latin typeface="KorolevLiU Medium" pitchFamily="2" charset="77"/>
                        </a:rPr>
                        <a:t>What are your customer’s problems?</a:t>
                      </a: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en-GB" sz="1400" b="0" i="0" noProof="0" dirty="0">
                          <a:latin typeface="KorolevLiU Medium" pitchFamily="2" charset="77"/>
                        </a:rPr>
                        <a:t>What roles can your customer take in the project?</a:t>
                      </a:r>
                    </a:p>
                    <a:p>
                      <a:endParaRPr lang="en-GB" sz="1400" b="1" i="0" noProof="0" dirty="0">
                        <a:latin typeface="KorolevLiU Medium" pitchFamily="2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400" b="1" i="0" noProof="0" dirty="0">
                          <a:latin typeface="KorolevLiU Medium" pitchFamily="2" charset="77"/>
                        </a:rPr>
                        <a:t>YOUR OWN CAPABILITIES AND STRATEGIES</a:t>
                      </a: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en-GB" sz="1400" b="0" i="0" noProof="0" dirty="0">
                          <a:latin typeface="KorolevLiU Medium" pitchFamily="2" charset="77"/>
                        </a:rPr>
                        <a:t>What is your export strategy?</a:t>
                      </a: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en-GB" sz="1400" b="0" i="0" noProof="0" dirty="0">
                          <a:latin typeface="KorolevLiU Medium" pitchFamily="2" charset="77"/>
                        </a:rPr>
                        <a:t>How does your competence and technology match the customer’s needs?</a:t>
                      </a: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en-GB" sz="1400" b="0" i="0" noProof="0" dirty="0">
                          <a:latin typeface="KorolevLiU Medium" pitchFamily="2" charset="77"/>
                        </a:rPr>
                        <a:t>What roles can you take in the project?</a:t>
                      </a:r>
                    </a:p>
                    <a:p>
                      <a:endParaRPr lang="en-GB" sz="1400" b="0" i="0" noProof="0" dirty="0">
                        <a:latin typeface="KorolevLiU Medium" pitchFamily="2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GB" sz="1400" b="1" i="0" noProof="0" dirty="0">
                          <a:latin typeface="KorolevLiU Medium" pitchFamily="2" charset="77"/>
                        </a:rPr>
                        <a:t>PARTNERS &amp; SUPPORTERS</a:t>
                      </a: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en-GB" sz="1400" b="0" i="0" noProof="0" dirty="0">
                          <a:latin typeface="KorolevLiU Medium" pitchFamily="2" charset="77"/>
                        </a:rPr>
                        <a:t>What complementary capabilities are required from other partners?</a:t>
                      </a: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en-GB" sz="1400" b="0" i="0" noProof="0" dirty="0">
                          <a:latin typeface="KorolevLiU Medium" pitchFamily="2" charset="77"/>
                        </a:rPr>
                        <a:t>Who are the potential partners both home and abroad?</a:t>
                      </a: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en-GB" sz="1400" b="0" i="0" noProof="0" dirty="0">
                          <a:latin typeface="KorolevLiU Medium" pitchFamily="2" charset="77"/>
                        </a:rPr>
                        <a:t>What roles can other partners take in the project?</a:t>
                      </a:r>
                    </a:p>
                    <a:p>
                      <a:endParaRPr lang="en-GB" sz="1400" b="0" i="0" noProof="0" dirty="0">
                        <a:latin typeface="KorolevLiU Medium" pitchFamily="2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833968"/>
                  </a:ext>
                </a:extLst>
              </a:tr>
              <a:tr h="17479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400" b="1" kern="1200" dirty="0">
                          <a:solidFill>
                            <a:schemeClr val="tx1"/>
                          </a:solidFill>
                          <a:latin typeface="KorolevLiU Medium" pitchFamily="2" charset="77"/>
                          <a:ea typeface="+mn-ea"/>
                          <a:cs typeface="+mn-cs"/>
                        </a:rPr>
                        <a:t>SYSTEM</a:t>
                      </a:r>
                    </a:p>
                  </a:txBody>
                  <a:tcPr marL="89535" marR="89535" marT="0" marB="0"/>
                </a:tc>
                <a:tc gridSpan="2">
                  <a:txBody>
                    <a:bodyPr/>
                    <a:lstStyle/>
                    <a:p>
                      <a:r>
                        <a:rPr lang="en-GB" sz="1400" b="1" i="0" noProof="0" dirty="0">
                          <a:latin typeface="KorolevLiU Medium" pitchFamily="2" charset="77"/>
                        </a:rPr>
                        <a:t>SUBSTRATE</a:t>
                      </a: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en-GB" sz="1400" b="0" i="0" noProof="0" dirty="0">
                          <a:latin typeface="KorolevLiU Medium" pitchFamily="2" charset="77"/>
                        </a:rPr>
                        <a:t>What is the type and quality of substrate? </a:t>
                      </a: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en-GB" sz="1400" b="0" i="0" noProof="0" dirty="0">
                          <a:latin typeface="KorolevLiU Medium" pitchFamily="2" charset="77"/>
                        </a:rPr>
                        <a:t>What are the amounts and availability of the substrate?</a:t>
                      </a: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en-GB" sz="1400" b="0" i="0" noProof="0" dirty="0">
                          <a:latin typeface="KorolevLiU Medium" pitchFamily="2" charset="77"/>
                        </a:rPr>
                        <a:t>How competitive are alternative solutions ? </a:t>
                      </a:r>
                      <a:endParaRPr lang="en-GB" sz="1400" b="1" i="0" noProof="0" dirty="0">
                        <a:latin typeface="KorolevLiU Medium" pitchFamily="2" charset="77"/>
                      </a:endParaRP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sz="1400" b="1" i="0" noProof="0" dirty="0">
                        <a:latin typeface="KorolevLiU Medium" pitchFamily="2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sz="1400" b="0" i="0" noProof="0" dirty="0">
                        <a:latin typeface="KorolevLiU Medium" pitchFamily="2" charset="77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400" b="1" i="0" noProof="0" dirty="0">
                          <a:latin typeface="KorolevLiU Medium" pitchFamily="2" charset="77"/>
                        </a:rPr>
                        <a:t>ANEEROBIC DIGESTION</a:t>
                      </a: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en-GB" sz="1400" b="0" i="0" noProof="0" dirty="0">
                          <a:latin typeface="KorolevLiU Medium" pitchFamily="2" charset="77"/>
                        </a:rPr>
                        <a:t>Which anaerobic digestion systems currently exist?</a:t>
                      </a: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en-GB" sz="1400" b="0" i="0" noProof="0" dirty="0">
                          <a:latin typeface="KorolevLiU Medium" pitchFamily="2" charset="77"/>
                        </a:rPr>
                        <a:t>Which solutions are relevant for your customer’s problem?</a:t>
                      </a: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sz="1400" b="1" i="0" noProof="0" dirty="0">
                        <a:latin typeface="KorolevLiU Medium" pitchFamily="2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b="1" i="0" noProof="0" dirty="0">
                        <a:latin typeface="KorolevLiU Medium" pitchFamily="2" charset="77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400" b="1" i="0" noProof="0" dirty="0">
                          <a:latin typeface="KorolevLiU Medium" pitchFamily="2" charset="77"/>
                        </a:rPr>
                        <a:t>PRODUCT (BIOGAS &amp; DIGESTATE)</a:t>
                      </a: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en-GB" sz="1400" b="0" i="0" noProof="0" dirty="0">
                          <a:latin typeface="KorolevLiU Medium" pitchFamily="2" charset="77"/>
                        </a:rPr>
                        <a:t>What are the potential uses of the biogas produced? </a:t>
                      </a: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en-GB" sz="1400" b="0" i="0" noProof="0" dirty="0">
                          <a:latin typeface="KorolevLiU Medium" pitchFamily="2" charset="77"/>
                        </a:rPr>
                        <a:t>What are the potential uses of the digestate? </a:t>
                      </a:r>
                      <a:endParaRPr lang="en-GB" sz="1400" b="1" i="0" noProof="0" dirty="0">
                        <a:latin typeface="KorolevLiU Medium" pitchFamily="2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b="1" i="0" noProof="0" dirty="0">
                        <a:latin typeface="KorolevLiU Medium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046524"/>
                  </a:ext>
                </a:extLst>
              </a:tr>
              <a:tr h="2246309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KorolevLiU Medium" pitchFamily="2" charset="77"/>
                        </a:rPr>
                        <a:t>ENABLERS</a:t>
                      </a:r>
                      <a:endParaRPr lang="en-GB" sz="1600" b="1" noProof="0" dirty="0">
                        <a:latin typeface="KorolevLiU Medium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i="0" noProof="0" dirty="0">
                          <a:latin typeface="KorolevLiU Medium" pitchFamily="2" charset="77"/>
                        </a:rPr>
                        <a:t>RULES, REGULATIONS &amp; STANDARDS (RRS)</a:t>
                      </a: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en-GB" sz="1400" b="0" i="0" noProof="0" dirty="0">
                          <a:latin typeface="KorolevLiU Medium" pitchFamily="2" charset="77"/>
                        </a:rPr>
                        <a:t>What are the RRSs for substrate handling?</a:t>
                      </a: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en-GB" sz="1400" b="0" i="0" noProof="0" dirty="0">
                          <a:latin typeface="KorolevLiU Medium" pitchFamily="2" charset="77"/>
                        </a:rPr>
                        <a:t>What are the RRSs for anaerobic digestion? </a:t>
                      </a: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en-GB" sz="1400" b="0" i="0" noProof="0" dirty="0">
                          <a:latin typeface="KorolevLiU Medium" pitchFamily="2" charset="77"/>
                        </a:rPr>
                        <a:t>What are the RRSs for product handling?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400" b="1" i="0" noProof="0" dirty="0">
                          <a:latin typeface="KorolevLiU Medium" pitchFamily="2" charset="77"/>
                        </a:rPr>
                        <a:t>INFRASTRUCTURE</a:t>
                      </a: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en-GB" sz="1400" b="0" i="0" noProof="0" dirty="0">
                          <a:latin typeface="KorolevLiU Medium" pitchFamily="2" charset="77"/>
                        </a:rPr>
                        <a:t>How is the infrastructure for substrate collection?</a:t>
                      </a: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en-GB" sz="1400" b="0" i="0" noProof="0" dirty="0">
                          <a:latin typeface="KorolevLiU Medium" pitchFamily="2" charset="77"/>
                        </a:rPr>
                        <a:t>How is the infrastructure for product distribution? </a:t>
                      </a: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en-GB" sz="1400" b="0" i="0" noProof="0" dirty="0">
                          <a:latin typeface="KorolevLiU Medium" pitchFamily="2" charset="77"/>
                        </a:rPr>
                        <a:t>How is the infrastructure for product use?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400" b="1" i="0" noProof="0" dirty="0">
                          <a:latin typeface="KorolevLiU Medium" pitchFamily="2" charset="77"/>
                        </a:rPr>
                        <a:t>FINANCING</a:t>
                      </a: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en-GB" sz="1400" b="0" i="0" noProof="0" dirty="0">
                          <a:latin typeface="KorolevLiU Medium" pitchFamily="2" charset="77"/>
                        </a:rPr>
                        <a:t>How will the project be financed? </a:t>
                      </a: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en-GB" sz="1400" b="0" i="0" noProof="0" dirty="0">
                          <a:latin typeface="KorolevLiU Medium" pitchFamily="2" charset="77"/>
                        </a:rPr>
                        <a:t>What are your costs and benefits for the project?</a:t>
                      </a: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en-GB" sz="1400" b="0" i="0" noProof="0" dirty="0">
                          <a:latin typeface="KorolevLiU Medium" pitchFamily="2" charset="77"/>
                        </a:rPr>
                        <a:t>What are the procurement requirement for the project?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i="0" noProof="0" dirty="0">
                          <a:latin typeface="KorolevLiU Medium" pitchFamily="2" charset="77"/>
                        </a:rPr>
                        <a:t>KNOWLEDGE, EXPERIENCE &amp; ATTITUDE ON BIOGAS</a:t>
                      </a: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en-GB" sz="1400" b="0" i="0" noProof="0" dirty="0">
                          <a:latin typeface="KorolevLiU Medium" pitchFamily="2" charset="77"/>
                        </a:rPr>
                        <a:t>What is the experience with biogas production?</a:t>
                      </a: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en-GB" sz="1400" b="0" i="0" noProof="0" dirty="0">
                          <a:latin typeface="KorolevLiU Medium" pitchFamily="2" charset="77"/>
                        </a:rPr>
                        <a:t>What is the public perception on biogas?</a:t>
                      </a:r>
                    </a:p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en-GB" sz="1400" b="0" i="0" noProof="0" dirty="0">
                          <a:latin typeface="KorolevLiU Medium" pitchFamily="2" charset="77"/>
                        </a:rPr>
                        <a:t>What is the policy position on biogas?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520894"/>
                  </a:ext>
                </a:extLst>
              </a:tr>
            </a:tbl>
          </a:graphicData>
        </a:graphic>
      </p:graphicFrame>
      <p:pic>
        <p:nvPicPr>
          <p:cNvPr id="11" name="Bildobjekt 10">
            <a:extLst>
              <a:ext uri="{FF2B5EF4-FFF2-40B4-BE49-F238E27FC236}">
                <a16:creationId xmlns:a16="http://schemas.microsoft.com/office/drawing/2014/main" id="{C7733D7D-8E78-EA45-A2E0-497E1331F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13" y="810343"/>
            <a:ext cx="831131" cy="831131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ED480865-7047-6C4F-A5F1-6387F4730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14" y="4790526"/>
            <a:ext cx="785562" cy="785562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2F439CE6-D148-5048-ADAD-AE84F0034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71" y="2897530"/>
            <a:ext cx="792087" cy="7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03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081717-0911-C146-8A6F-E8CDCC1D6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 (spring 2021)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AE9F17F-BBB0-7D45-96C4-616FFD431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400" dirty="0"/>
              <a:t>Develop a 5-10 page practitioner manual for the decision makers guide.</a:t>
            </a:r>
          </a:p>
          <a:p>
            <a:endParaRPr lang="en-GB" sz="2400" dirty="0"/>
          </a:p>
          <a:p>
            <a:r>
              <a:rPr lang="en-GB" sz="2400" dirty="0"/>
              <a:t>Seeking biogas companies and associations (e.g. </a:t>
            </a:r>
            <a:r>
              <a:rPr lang="en-GB" sz="2400" dirty="0" err="1"/>
              <a:t>Avfall</a:t>
            </a:r>
            <a:r>
              <a:rPr lang="en-GB" sz="2400" dirty="0"/>
              <a:t> Sverige) to test the guide and provide feedback.</a:t>
            </a:r>
          </a:p>
          <a:p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A875FF8-0210-7744-BCFE-04D03203A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sv-SE" dirty="0">
                <a:solidFill>
                  <a:prstClr val="black"/>
                </a:solidFill>
              </a:rPr>
              <a:t>TM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02317DE-375F-264C-9204-1C2112ED4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68808FE1-A75D-B348-B15E-8486E7E03EA5}" type="datetime3">
              <a:rPr lang="sv-SE" smtClean="0">
                <a:solidFill>
                  <a:prstClr val="black"/>
                </a:solidFill>
              </a:rPr>
              <a:pPr defTabSz="457200"/>
              <a:t>20-11-23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65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5F26DAE-169B-3D45-BBE5-871A5AFB9F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3435" y="2348880"/>
            <a:ext cx="10316783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/>
              <a:t>Thank you. </a:t>
            </a:r>
          </a:p>
          <a:p>
            <a:pPr marL="0" indent="0" algn="ctr">
              <a:buNone/>
            </a:pPr>
            <a:r>
              <a:rPr lang="en-GB" sz="3200" dirty="0"/>
              <a:t>Wisdom Kanda (</a:t>
            </a:r>
            <a:r>
              <a:rPr lang="en-GB" sz="3200" dirty="0" err="1"/>
              <a:t>wisdom.kanda@liu.se</a:t>
            </a:r>
            <a:r>
              <a:rPr lang="en-GB" sz="3200" dirty="0"/>
              <a:t>)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7A5AB1-61D4-B64B-83FF-0979FBDF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AE92374-A109-584B-AA2B-8A662A6C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68808FE1-A75D-B348-B15E-8486E7E03EA5}" type="datetime3">
              <a:rPr lang="sv-SE" smtClean="0">
                <a:solidFill>
                  <a:prstClr val="black"/>
                </a:solidFill>
              </a:rPr>
              <a:pPr defTabSz="457200"/>
              <a:t>20-11-23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6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intro 2007">
  <a:themeElements>
    <a:clrScheme name="Projektintro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intro 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intro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intro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intro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intro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intro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intro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intro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intro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intro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intro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intro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intro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89B835C882BC45AE517B4BCB4A3794" ma:contentTypeVersion="0" ma:contentTypeDescription="Create a new document." ma:contentTypeScope="" ma:versionID="09f54cce294bd8dc309c8cad4c40fe4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B09007-6253-4EF7-9BEE-75499AE57E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663E8B-189C-4E9F-970A-C87470ABDAEB}">
  <ds:schemaRefs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E6B3003-22E4-452E-A943-459D3CA470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68804</TotalTime>
  <Words>484</Words>
  <Application>Microsoft Macintosh PowerPoint</Application>
  <PresentationFormat>Bredbild</PresentationFormat>
  <Paragraphs>140</Paragraphs>
  <Slides>6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KorolevLiU Medium</vt:lpstr>
      <vt:lpstr>Myriad Pro</vt:lpstr>
      <vt:lpstr>Office Theme</vt:lpstr>
      <vt:lpstr>Projektintro 2007</vt:lpstr>
      <vt:lpstr>PowerPoint-presentation</vt:lpstr>
      <vt:lpstr>Purpose of the decision guide</vt:lpstr>
      <vt:lpstr> Development process</vt:lpstr>
      <vt:lpstr>A decision maker’s guide for export of biogas solutions (Version 1.0)</vt:lpstr>
      <vt:lpstr>Next steps (spring 2021)</vt:lpstr>
      <vt:lpstr>PowerPoint-presentation</vt:lpstr>
    </vt:vector>
  </TitlesOfParts>
  <Company>IEI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Biogas Research Center advancing resource-efficient biogas solutions</dc:title>
  <dc:creator>Mats Eklund</dc:creator>
  <cp:lastModifiedBy>Wisdom Kanda</cp:lastModifiedBy>
  <cp:revision>516</cp:revision>
  <cp:lastPrinted>2019-01-17T08:08:58Z</cp:lastPrinted>
  <dcterms:created xsi:type="dcterms:W3CDTF">2015-11-16T10:31:09Z</dcterms:created>
  <dcterms:modified xsi:type="dcterms:W3CDTF">2020-11-23T10:29:16Z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0x0101001089B835C882BC45AE517B4BCB4A3794</vt:lpwstr>
  </property>
</Properties>
</file>