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13"/>
    <a:srgbClr val="9DCA4D"/>
    <a:srgbClr val="25BE84"/>
    <a:srgbClr val="57585A"/>
    <a:srgbClr val="08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920"/>
  </p:normalViewPr>
  <p:slideViewPr>
    <p:cSldViewPr snapToGrid="0" snapToObjects="1">
      <p:cViewPr>
        <p:scale>
          <a:sx n="66" d="100"/>
          <a:sy n="66" d="100"/>
        </p:scale>
        <p:origin x="1120" y="-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B6A4-BA87-6D45-B67D-8D5D55D4A963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7763" y="1143000"/>
            <a:ext cx="2022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3EBEB-BE8C-8147-9755-D107A31409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9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Home </a:t>
            </a:r>
            <a:r>
              <a:rPr lang="es-ES" dirty="0" err="1"/>
              <a:t>Institution</a:t>
            </a:r>
            <a:r>
              <a:rPr lang="es-ES" dirty="0"/>
              <a:t> </a:t>
            </a:r>
            <a:r>
              <a:rPr lang="es-ES" dirty="0" err="1"/>
              <a:t>Acceptance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STSM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3EBEB-BE8C-8147-9755-D107A31409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40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74395"/>
            <a:ext cx="8420100" cy="5263774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7941160"/>
            <a:ext cx="7429500" cy="365034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1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7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804966"/>
            <a:ext cx="2135981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804966"/>
            <a:ext cx="62841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2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769342"/>
            <a:ext cx="8543925" cy="6289229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10118069"/>
            <a:ext cx="8543925" cy="330735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7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04969"/>
            <a:ext cx="8543925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706342"/>
            <a:ext cx="4190702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5522763"/>
            <a:ext cx="4190702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706342"/>
            <a:ext cx="4211340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5522763"/>
            <a:ext cx="4211340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8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4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2176910"/>
            <a:ext cx="5014913" cy="10744538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1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2176910"/>
            <a:ext cx="5014913" cy="10744538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804969"/>
            <a:ext cx="8543925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4024827"/>
            <a:ext cx="8543925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F96B-3F8D-BD46-B3A8-7FD92F9AF507}" type="datetimeFigureOut">
              <a:rPr lang="es-ES" smtClean="0"/>
              <a:t>26/03/2022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4013401"/>
            <a:ext cx="334327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cost_eu_logo1-1-1024x297.png">
            <a:extLst>
              <a:ext uri="{FF2B5EF4-FFF2-40B4-BE49-F238E27FC236}">
                <a16:creationId xmlns:a16="http://schemas.microsoft.com/office/drawing/2014/main" id="{6ECF2392-FE8A-9440-ACF3-F17D70DBC55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751" t="25564" r="4326" b="22849"/>
          <a:stretch>
            <a:fillRect/>
          </a:stretch>
        </p:blipFill>
        <p:spPr>
          <a:xfrm>
            <a:off x="2532420" y="13894389"/>
            <a:ext cx="4983266" cy="80239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FC0A29-DEA2-C644-9A4A-07D2038B915E}"/>
              </a:ext>
            </a:extLst>
          </p:cNvPr>
          <p:cNvSpPr/>
          <p:nvPr/>
        </p:nvSpPr>
        <p:spPr>
          <a:xfrm>
            <a:off x="281420" y="309129"/>
            <a:ext cx="5675586" cy="1862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Place in this space the logo of the university/ research Centre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B23003-A73B-E346-8FF8-5DC0C755F041}"/>
              </a:ext>
            </a:extLst>
          </p:cNvPr>
          <p:cNvSpPr/>
          <p:nvPr/>
        </p:nvSpPr>
        <p:spPr>
          <a:xfrm>
            <a:off x="326020" y="12986684"/>
            <a:ext cx="9241603" cy="1787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0696CF-DCE5-7148-8186-6AA233412C5B}"/>
              </a:ext>
            </a:extLst>
          </p:cNvPr>
          <p:cNvSpPr txBox="1"/>
          <p:nvPr/>
        </p:nvSpPr>
        <p:spPr>
          <a:xfrm>
            <a:off x="511317" y="3047327"/>
            <a:ext cx="88710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8A7CD"/>
                </a:solidFill>
              </a:rPr>
              <a:t>Host </a:t>
            </a:r>
            <a:r>
              <a:rPr lang="es-ES" sz="4400" b="1" dirty="0" err="1">
                <a:solidFill>
                  <a:srgbClr val="08A7CD"/>
                </a:solidFill>
              </a:rPr>
              <a:t>Institution</a:t>
            </a:r>
            <a:r>
              <a:rPr lang="es-ES" sz="4400" b="1" dirty="0">
                <a:solidFill>
                  <a:srgbClr val="08A7CD"/>
                </a:solidFill>
              </a:rPr>
              <a:t> </a:t>
            </a:r>
            <a:r>
              <a:rPr lang="es-ES" sz="4400" b="1" dirty="0" err="1">
                <a:solidFill>
                  <a:srgbClr val="08A7CD"/>
                </a:solidFill>
              </a:rPr>
              <a:t>Acceptance</a:t>
            </a:r>
            <a:r>
              <a:rPr lang="es-ES" sz="4400" b="1" dirty="0">
                <a:solidFill>
                  <a:srgbClr val="08A7CD"/>
                </a:solidFill>
              </a:rPr>
              <a:t> </a:t>
            </a:r>
            <a:r>
              <a:rPr lang="es-ES" sz="4400" b="1" dirty="0" err="1">
                <a:solidFill>
                  <a:srgbClr val="08A7CD"/>
                </a:solidFill>
              </a:rPr>
              <a:t>for</a:t>
            </a:r>
            <a:r>
              <a:rPr lang="es-ES" sz="4400" b="1" dirty="0">
                <a:solidFill>
                  <a:srgbClr val="08A7CD"/>
                </a:solidFill>
              </a:rPr>
              <a:t> STSM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7FB507-C53D-9E4A-A091-471B5FBF1EFF}"/>
              </a:ext>
            </a:extLst>
          </p:cNvPr>
          <p:cNvSpPr txBox="1"/>
          <p:nvPr/>
        </p:nvSpPr>
        <p:spPr>
          <a:xfrm>
            <a:off x="666366" y="4156784"/>
            <a:ext cx="87153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57585A"/>
                </a:solidFill>
              </a:rPr>
              <a:t>STSM Application Name:_____(Name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ID Number:_____(ID Number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Home Institution: _____(Name and Location of Home Institution)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STSM Title:_____(Name of STSM Project)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STSM Supervisor:_____(Name person in charge of supervision STSM)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Position:_____(Charge of person in charge of supervision STSM)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Period of Stay:_____(Date of the Beginning and End of the Stay)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Host Institution: _____(Name and Location of Host Institution)</a:t>
            </a:r>
          </a:p>
          <a:p>
            <a:pPr algn="ctr"/>
            <a:endParaRPr lang="en-US" sz="2000" dirty="0">
              <a:solidFill>
                <a:srgbClr val="57585A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DDA056-D55A-3E4E-8A4D-A7A5F312237D}"/>
              </a:ext>
            </a:extLst>
          </p:cNvPr>
          <p:cNvSpPr txBox="1"/>
          <p:nvPr/>
        </p:nvSpPr>
        <p:spPr>
          <a:xfrm>
            <a:off x="1779447" y="11454551"/>
            <a:ext cx="648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Signed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(</a:t>
            </a:r>
            <a:r>
              <a:rPr lang="es-ES" dirty="0" err="1"/>
              <a:t>Name</a:t>
            </a:r>
            <a:r>
              <a:rPr lang="es-ES" dirty="0"/>
              <a:t> of </a:t>
            </a:r>
            <a:r>
              <a:rPr lang="es-ES" dirty="0" err="1"/>
              <a:t>Professor</a:t>
            </a:r>
            <a:r>
              <a:rPr lang="es-ES" dirty="0"/>
              <a:t> in </a:t>
            </a:r>
            <a:r>
              <a:rPr lang="es-ES" dirty="0" err="1"/>
              <a:t>charge</a:t>
            </a:r>
            <a:r>
              <a:rPr lang="es-ES" dirty="0"/>
              <a:t>) at (Date of STSM </a:t>
            </a:r>
            <a:r>
              <a:rPr lang="es-ES" dirty="0" err="1"/>
              <a:t>proposal</a:t>
            </a:r>
            <a:r>
              <a:rPr lang="es-ES" dirty="0"/>
              <a:t>)</a:t>
            </a:r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DBDE09C7-908E-274E-86F7-F86D26913B6E}"/>
              </a:ext>
            </a:extLst>
          </p:cNvPr>
          <p:cNvSpPr/>
          <p:nvPr/>
        </p:nvSpPr>
        <p:spPr>
          <a:xfrm>
            <a:off x="138544" y="166254"/>
            <a:ext cx="9624773" cy="14786741"/>
          </a:xfrm>
          <a:prstGeom prst="frame">
            <a:avLst>
              <a:gd name="adj1" fmla="val 1031"/>
            </a:avLst>
          </a:prstGeom>
          <a:solidFill>
            <a:srgbClr val="FEB81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962D63-96F3-7140-BDBF-2C3CCD973B50}"/>
              </a:ext>
            </a:extLst>
          </p:cNvPr>
          <p:cNvSpPr txBox="1"/>
          <p:nvPr/>
        </p:nvSpPr>
        <p:spPr>
          <a:xfrm>
            <a:off x="1513957" y="13021837"/>
            <a:ext cx="778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Signed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(</a:t>
            </a:r>
            <a:r>
              <a:rPr lang="es-ES" dirty="0" err="1"/>
              <a:t>Name</a:t>
            </a:r>
            <a:r>
              <a:rPr lang="es-ES" dirty="0"/>
              <a:t> of  Head of Host </a:t>
            </a:r>
            <a:r>
              <a:rPr lang="es-ES" dirty="0" err="1"/>
              <a:t>Research</a:t>
            </a:r>
            <a:r>
              <a:rPr lang="es-ES" dirty="0"/>
              <a:t> Centre) at (Date of STSM </a:t>
            </a:r>
            <a:r>
              <a:rPr lang="es-ES" dirty="0" err="1"/>
              <a:t>proposal</a:t>
            </a:r>
            <a:r>
              <a:rPr lang="es-ES" dirty="0"/>
              <a:t>)</a:t>
            </a:r>
          </a:p>
        </p:txBody>
      </p:sp>
      <p:pic>
        <p:nvPicPr>
          <p:cNvPr id="12" name="Picture 2" descr="Logotype Euro-Can">
            <a:extLst>
              <a:ext uri="{FF2B5EF4-FFF2-40B4-BE49-F238E27FC236}">
                <a16:creationId xmlns:a16="http://schemas.microsoft.com/office/drawing/2014/main" id="{0977B3EA-E187-447C-B438-FF13D278D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396" y="452139"/>
            <a:ext cx="3420227" cy="147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29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141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Iglesias Clara</dc:creator>
  <cp:lastModifiedBy>Miroslav Rajter</cp:lastModifiedBy>
  <cp:revision>14</cp:revision>
  <dcterms:created xsi:type="dcterms:W3CDTF">2021-09-01T11:10:00Z</dcterms:created>
  <dcterms:modified xsi:type="dcterms:W3CDTF">2022-03-26T12:09:25Z</dcterms:modified>
</cp:coreProperties>
</file>