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241213" cy="8640763"/>
  <p:notesSz cx="6858000" cy="9144000"/>
  <p:defaultTextStyle>
    <a:defPPr>
      <a:defRPr lang="sv-SE"/>
    </a:defPPr>
    <a:lvl1pPr marL="0" algn="l" defTabSz="119320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96600" algn="l" defTabSz="119320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93201" algn="l" defTabSz="119320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89801" algn="l" defTabSz="119320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86401" algn="l" defTabSz="119320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83001" algn="l" defTabSz="119320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79602" algn="l" defTabSz="119320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76202" algn="l" defTabSz="119320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72802" algn="l" defTabSz="119320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 autoAdjust="0"/>
    <p:restoredTop sz="94660"/>
  </p:normalViewPr>
  <p:slideViewPr>
    <p:cSldViewPr>
      <p:cViewPr varScale="1">
        <p:scale>
          <a:sx n="99" d="100"/>
          <a:sy n="99" d="100"/>
        </p:scale>
        <p:origin x="1584" y="192"/>
      </p:cViewPr>
      <p:guideLst>
        <p:guide orient="horz" pos="2722"/>
        <p:guide pos="38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261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6641A-F474-4DEE-BB69-15F0B4586ADB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685800"/>
            <a:ext cx="4857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F73E0-7923-45C8-B64A-D2BFDC66D48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4364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73E0-7923-45C8-B64A-D2BFDC66D480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2932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8091" y="2684237"/>
            <a:ext cx="10405031" cy="185216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36182" y="4896432"/>
            <a:ext cx="8568849" cy="22081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6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93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9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86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83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79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76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72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E3CF-A9BC-4EBD-985B-8FC8E211C608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98D21-AFFC-484D-8BE4-44163C8D2B3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E3CF-A9BC-4EBD-985B-8FC8E211C608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98D21-AFFC-484D-8BE4-44163C8D2B3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11882054" y="436039"/>
            <a:ext cx="3685115" cy="928882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20331" y="436039"/>
            <a:ext cx="10857702" cy="928882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E3CF-A9BC-4EBD-985B-8FC8E211C608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98D21-AFFC-484D-8BE4-44163C8D2B3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E3CF-A9BC-4EBD-985B-8FC8E211C608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98D21-AFFC-484D-8BE4-44163C8D2B3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6972" y="5552491"/>
            <a:ext cx="10405031" cy="1716152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6972" y="3662325"/>
            <a:ext cx="10405031" cy="1890166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9660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9320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8980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8640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8300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796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762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728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E3CF-A9BC-4EBD-985B-8FC8E211C608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98D21-AFFC-484D-8BE4-44163C8D2B3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20331" y="2540225"/>
            <a:ext cx="7270346" cy="7184634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294698" y="2540225"/>
            <a:ext cx="7272471" cy="7184634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E3CF-A9BC-4EBD-985B-8FC8E211C608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98D21-AFFC-484D-8BE4-44163C8D2B3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2061" y="346031"/>
            <a:ext cx="11017092" cy="1440127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12060" y="1934171"/>
            <a:ext cx="5408662" cy="806071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6600" indent="0">
              <a:buNone/>
              <a:defRPr sz="2600" b="1"/>
            </a:lvl2pPr>
            <a:lvl3pPr marL="1193201" indent="0">
              <a:buNone/>
              <a:defRPr sz="2300" b="1"/>
            </a:lvl3pPr>
            <a:lvl4pPr marL="1789801" indent="0">
              <a:buNone/>
              <a:defRPr sz="2100" b="1"/>
            </a:lvl4pPr>
            <a:lvl5pPr marL="2386401" indent="0">
              <a:buNone/>
              <a:defRPr sz="2100" b="1"/>
            </a:lvl5pPr>
            <a:lvl6pPr marL="2983001" indent="0">
              <a:buNone/>
              <a:defRPr sz="2100" b="1"/>
            </a:lvl6pPr>
            <a:lvl7pPr marL="3579602" indent="0">
              <a:buNone/>
              <a:defRPr sz="2100" b="1"/>
            </a:lvl7pPr>
            <a:lvl8pPr marL="4176202" indent="0">
              <a:buNone/>
              <a:defRPr sz="2100" b="1"/>
            </a:lvl8pPr>
            <a:lvl9pPr marL="4772802" indent="0">
              <a:buNone/>
              <a:defRPr sz="21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2060" y="2740242"/>
            <a:ext cx="5408662" cy="497844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218367" y="1934171"/>
            <a:ext cx="5410786" cy="806071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6600" indent="0">
              <a:buNone/>
              <a:defRPr sz="2600" b="1"/>
            </a:lvl2pPr>
            <a:lvl3pPr marL="1193201" indent="0">
              <a:buNone/>
              <a:defRPr sz="2300" b="1"/>
            </a:lvl3pPr>
            <a:lvl4pPr marL="1789801" indent="0">
              <a:buNone/>
              <a:defRPr sz="2100" b="1"/>
            </a:lvl4pPr>
            <a:lvl5pPr marL="2386401" indent="0">
              <a:buNone/>
              <a:defRPr sz="2100" b="1"/>
            </a:lvl5pPr>
            <a:lvl6pPr marL="2983001" indent="0">
              <a:buNone/>
              <a:defRPr sz="2100" b="1"/>
            </a:lvl6pPr>
            <a:lvl7pPr marL="3579602" indent="0">
              <a:buNone/>
              <a:defRPr sz="2100" b="1"/>
            </a:lvl7pPr>
            <a:lvl8pPr marL="4176202" indent="0">
              <a:buNone/>
              <a:defRPr sz="2100" b="1"/>
            </a:lvl8pPr>
            <a:lvl9pPr marL="4772802" indent="0">
              <a:buNone/>
              <a:defRPr sz="21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18367" y="2740242"/>
            <a:ext cx="5410786" cy="497844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E3CF-A9BC-4EBD-985B-8FC8E211C608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98D21-AFFC-484D-8BE4-44163C8D2B3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E3CF-A9BC-4EBD-985B-8FC8E211C608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98D21-AFFC-484D-8BE4-44163C8D2B3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E3CF-A9BC-4EBD-985B-8FC8E211C608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98D21-AFFC-484D-8BE4-44163C8D2B3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2061" y="344031"/>
            <a:ext cx="4027275" cy="1464129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85974" y="344031"/>
            <a:ext cx="6843178" cy="7374652"/>
          </a:xfrm>
        </p:spPr>
        <p:txBody>
          <a:bodyPr/>
          <a:lstStyle>
            <a:lvl1pPr>
              <a:defRPr sz="4200"/>
            </a:lvl1pPr>
            <a:lvl2pPr>
              <a:defRPr sz="37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12061" y="1808160"/>
            <a:ext cx="4027275" cy="5910523"/>
          </a:xfrm>
        </p:spPr>
        <p:txBody>
          <a:bodyPr/>
          <a:lstStyle>
            <a:lvl1pPr marL="0" indent="0">
              <a:buNone/>
              <a:defRPr sz="1800"/>
            </a:lvl1pPr>
            <a:lvl2pPr marL="596600" indent="0">
              <a:buNone/>
              <a:defRPr sz="1600"/>
            </a:lvl2pPr>
            <a:lvl3pPr marL="1193201" indent="0">
              <a:buNone/>
              <a:defRPr sz="1300"/>
            </a:lvl3pPr>
            <a:lvl4pPr marL="1789801" indent="0">
              <a:buNone/>
              <a:defRPr sz="1200"/>
            </a:lvl4pPr>
            <a:lvl5pPr marL="2386401" indent="0">
              <a:buNone/>
              <a:defRPr sz="1200"/>
            </a:lvl5pPr>
            <a:lvl6pPr marL="2983001" indent="0">
              <a:buNone/>
              <a:defRPr sz="1200"/>
            </a:lvl6pPr>
            <a:lvl7pPr marL="3579602" indent="0">
              <a:buNone/>
              <a:defRPr sz="1200"/>
            </a:lvl7pPr>
            <a:lvl8pPr marL="4176202" indent="0">
              <a:buNone/>
              <a:defRPr sz="1200"/>
            </a:lvl8pPr>
            <a:lvl9pPr marL="4772802" indent="0">
              <a:buNone/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E3CF-A9BC-4EBD-985B-8FC8E211C608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98D21-AFFC-484D-8BE4-44163C8D2B3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99363" y="6048534"/>
            <a:ext cx="7344728" cy="714064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99363" y="772068"/>
            <a:ext cx="7344728" cy="5184458"/>
          </a:xfrm>
        </p:spPr>
        <p:txBody>
          <a:bodyPr/>
          <a:lstStyle>
            <a:lvl1pPr marL="0" indent="0">
              <a:buNone/>
              <a:defRPr sz="4200"/>
            </a:lvl1pPr>
            <a:lvl2pPr marL="596600" indent="0">
              <a:buNone/>
              <a:defRPr sz="3700"/>
            </a:lvl2pPr>
            <a:lvl3pPr marL="1193201" indent="0">
              <a:buNone/>
              <a:defRPr sz="3100"/>
            </a:lvl3pPr>
            <a:lvl4pPr marL="1789801" indent="0">
              <a:buNone/>
              <a:defRPr sz="2600"/>
            </a:lvl4pPr>
            <a:lvl5pPr marL="2386401" indent="0">
              <a:buNone/>
              <a:defRPr sz="2600"/>
            </a:lvl5pPr>
            <a:lvl6pPr marL="2983001" indent="0">
              <a:buNone/>
              <a:defRPr sz="2600"/>
            </a:lvl6pPr>
            <a:lvl7pPr marL="3579602" indent="0">
              <a:buNone/>
              <a:defRPr sz="2600"/>
            </a:lvl7pPr>
            <a:lvl8pPr marL="4176202" indent="0">
              <a:buNone/>
              <a:defRPr sz="2600"/>
            </a:lvl8pPr>
            <a:lvl9pPr marL="4772802" indent="0">
              <a:buNone/>
              <a:defRPr sz="26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99363" y="6762598"/>
            <a:ext cx="7344728" cy="1014089"/>
          </a:xfrm>
        </p:spPr>
        <p:txBody>
          <a:bodyPr/>
          <a:lstStyle>
            <a:lvl1pPr marL="0" indent="0">
              <a:buNone/>
              <a:defRPr sz="1800"/>
            </a:lvl1pPr>
            <a:lvl2pPr marL="596600" indent="0">
              <a:buNone/>
              <a:defRPr sz="1600"/>
            </a:lvl2pPr>
            <a:lvl3pPr marL="1193201" indent="0">
              <a:buNone/>
              <a:defRPr sz="1300"/>
            </a:lvl3pPr>
            <a:lvl4pPr marL="1789801" indent="0">
              <a:buNone/>
              <a:defRPr sz="1200"/>
            </a:lvl4pPr>
            <a:lvl5pPr marL="2386401" indent="0">
              <a:buNone/>
              <a:defRPr sz="1200"/>
            </a:lvl5pPr>
            <a:lvl6pPr marL="2983001" indent="0">
              <a:buNone/>
              <a:defRPr sz="1200"/>
            </a:lvl6pPr>
            <a:lvl7pPr marL="3579602" indent="0">
              <a:buNone/>
              <a:defRPr sz="1200"/>
            </a:lvl7pPr>
            <a:lvl8pPr marL="4176202" indent="0">
              <a:buNone/>
              <a:defRPr sz="1200"/>
            </a:lvl8pPr>
            <a:lvl9pPr marL="4772802" indent="0">
              <a:buNone/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E3CF-A9BC-4EBD-985B-8FC8E211C608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98D21-AFFC-484D-8BE4-44163C8D2B3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12061" y="346031"/>
            <a:ext cx="11017092" cy="1440127"/>
          </a:xfrm>
          <a:prstGeom prst="rect">
            <a:avLst/>
          </a:prstGeom>
        </p:spPr>
        <p:txBody>
          <a:bodyPr vert="horz" lIns="119320" tIns="59660" rIns="119320" bIns="5966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12061" y="2016179"/>
            <a:ext cx="11017092" cy="5702504"/>
          </a:xfrm>
          <a:prstGeom prst="rect">
            <a:avLst/>
          </a:prstGeom>
        </p:spPr>
        <p:txBody>
          <a:bodyPr vert="horz" lIns="119320" tIns="59660" rIns="119320" bIns="5966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12061" y="8008708"/>
            <a:ext cx="2856283" cy="460041"/>
          </a:xfrm>
          <a:prstGeom prst="rect">
            <a:avLst/>
          </a:prstGeom>
        </p:spPr>
        <p:txBody>
          <a:bodyPr vert="horz" lIns="119320" tIns="59660" rIns="119320" bIns="5966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4E3CF-A9BC-4EBD-985B-8FC8E211C608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82415" y="8008708"/>
            <a:ext cx="3876384" cy="460041"/>
          </a:xfrm>
          <a:prstGeom prst="rect">
            <a:avLst/>
          </a:prstGeom>
        </p:spPr>
        <p:txBody>
          <a:bodyPr vert="horz" lIns="119320" tIns="59660" rIns="119320" bIns="5966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72869" y="8008708"/>
            <a:ext cx="2856283" cy="460041"/>
          </a:xfrm>
          <a:prstGeom prst="rect">
            <a:avLst/>
          </a:prstGeom>
        </p:spPr>
        <p:txBody>
          <a:bodyPr vert="horz" lIns="119320" tIns="59660" rIns="119320" bIns="5966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98D21-AFFC-484D-8BE4-44163C8D2B3D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93201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7450" indent="-447450" algn="l" defTabSz="1193201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69475" indent="-372875" algn="l" defTabSz="1193201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491501" indent="-298300" algn="l" defTabSz="1193201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88101" indent="-298300" algn="l" defTabSz="1193201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84701" indent="-298300" algn="l" defTabSz="1193201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81302" indent="-298300" algn="l" defTabSz="119320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77902" indent="-298300" algn="l" defTabSz="119320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74502" indent="-298300" algn="l" defTabSz="119320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71102" indent="-298300" algn="l" defTabSz="119320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19320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96600" algn="l" defTabSz="119320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93201" algn="l" defTabSz="119320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89801" algn="l" defTabSz="119320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86401" algn="l" defTabSz="119320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83001" algn="l" defTabSz="119320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79602" algn="l" defTabSz="119320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76202" algn="l" defTabSz="119320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72802" algn="l" defTabSz="119320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630" y="-1"/>
            <a:ext cx="5904583" cy="8640764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51" y="-14623"/>
            <a:ext cx="5904583" cy="8640764"/>
          </a:xfrm>
          <a:prstGeom prst="rect">
            <a:avLst/>
          </a:prstGeom>
        </p:spPr>
      </p:pic>
      <p:cxnSp>
        <p:nvCxnSpPr>
          <p:cNvPr id="6" name="Rak 5"/>
          <p:cNvCxnSpPr/>
          <p:nvPr/>
        </p:nvCxnSpPr>
        <p:spPr>
          <a:xfrm>
            <a:off x="5904582" y="0"/>
            <a:ext cx="0" cy="8640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6336630" y="0"/>
            <a:ext cx="0" cy="8640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Bildobjekt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041" y="7265885"/>
            <a:ext cx="3028241" cy="108831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00" y="7249849"/>
            <a:ext cx="3028241" cy="1088310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2941318" y="-602925"/>
            <a:ext cx="3960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 err="1"/>
              <a:t>if</a:t>
            </a:r>
            <a:r>
              <a:rPr lang="sv-SE" sz="1200" dirty="0"/>
              <a:t> the </a:t>
            </a:r>
            <a:r>
              <a:rPr lang="sv-SE" sz="1200" dirty="0" err="1"/>
              <a:t>book</a:t>
            </a:r>
            <a:r>
              <a:rPr lang="sv-SE" sz="1200" dirty="0"/>
              <a:t> is to </a:t>
            </a:r>
            <a:r>
              <a:rPr lang="sv-SE" sz="1200" dirty="0" err="1"/>
              <a:t>thin</a:t>
            </a:r>
            <a:r>
              <a:rPr lang="sv-SE" sz="1200" dirty="0"/>
              <a:t> </a:t>
            </a:r>
            <a:r>
              <a:rPr lang="sv-SE" sz="1200" dirty="0" err="1"/>
              <a:t>this</a:t>
            </a:r>
            <a:r>
              <a:rPr lang="sv-SE" sz="1200" dirty="0"/>
              <a:t> logo </a:t>
            </a:r>
            <a:r>
              <a:rPr lang="sv-SE" sz="1200" dirty="0" err="1"/>
              <a:t>will</a:t>
            </a:r>
            <a:r>
              <a:rPr lang="sv-SE" sz="1200" dirty="0"/>
              <a:t> be </a:t>
            </a:r>
            <a:r>
              <a:rPr lang="sv-SE" sz="1200" dirty="0" err="1"/>
              <a:t>deleted</a:t>
            </a:r>
            <a:endParaRPr lang="sv-SE" sz="1200" dirty="0"/>
          </a:p>
        </p:txBody>
      </p:sp>
      <p:cxnSp>
        <p:nvCxnSpPr>
          <p:cNvPr id="18" name="Rak pil 17"/>
          <p:cNvCxnSpPr/>
          <p:nvPr/>
        </p:nvCxnSpPr>
        <p:spPr>
          <a:xfrm>
            <a:off x="5720149" y="-330137"/>
            <a:ext cx="276999" cy="186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Bildobjekt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6663" y="767713"/>
            <a:ext cx="1073965" cy="385969"/>
          </a:xfrm>
          <a:prstGeom prst="rect">
            <a:avLst/>
          </a:prstGeom>
        </p:spPr>
      </p:pic>
      <p:sp>
        <p:nvSpPr>
          <p:cNvPr id="19" name="textruta 18"/>
          <p:cNvSpPr txBox="1"/>
          <p:nvPr/>
        </p:nvSpPr>
        <p:spPr>
          <a:xfrm>
            <a:off x="7098046" y="-602926"/>
            <a:ext cx="4896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If the text is </a:t>
            </a:r>
            <a:r>
              <a:rPr lang="sv-SE" sz="1200" dirty="0" err="1"/>
              <a:t>left</a:t>
            </a:r>
            <a:r>
              <a:rPr lang="sv-SE" sz="1200" dirty="0"/>
              <a:t> or right </a:t>
            </a:r>
            <a:r>
              <a:rPr lang="sv-SE" sz="1200" dirty="0" err="1"/>
              <a:t>aligned</a:t>
            </a:r>
            <a:r>
              <a:rPr lang="sv-SE" sz="1200" dirty="0"/>
              <a:t> </a:t>
            </a:r>
            <a:r>
              <a:rPr lang="sv-SE" sz="1200" dirty="0" err="1"/>
              <a:t>use</a:t>
            </a:r>
            <a:r>
              <a:rPr lang="sv-SE" sz="1200" dirty="0"/>
              <a:t> the </a:t>
            </a:r>
            <a:r>
              <a:rPr lang="sv-SE" sz="1200" dirty="0" err="1"/>
              <a:t>pink</a:t>
            </a:r>
            <a:r>
              <a:rPr lang="sv-SE" sz="1200" dirty="0"/>
              <a:t> guides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8022208" y="1728093"/>
            <a:ext cx="3744414" cy="221599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3600" dirty="0">
                <a:latin typeface="KorolevLiU Light" panose="02000506000000020004" pitchFamily="50" charset="0"/>
              </a:rPr>
              <a:t>Inertial Navigation </a:t>
            </a:r>
            <a:br>
              <a:rPr lang="en-US" sz="3600" dirty="0">
                <a:latin typeface="KorolevLiU Light" panose="02000506000000020004" pitchFamily="50" charset="0"/>
              </a:rPr>
            </a:br>
            <a:r>
              <a:rPr lang="en-US" sz="3600" dirty="0">
                <a:latin typeface="KorolevLiU Light" panose="02000506000000020004" pitchFamily="50" charset="0"/>
              </a:rPr>
              <a:t>and Mapping</a:t>
            </a:r>
            <a:br>
              <a:rPr lang="en-US" sz="3600" dirty="0">
                <a:latin typeface="KorolevLiU Light" panose="02000506000000020004" pitchFamily="50" charset="0"/>
              </a:rPr>
            </a:br>
            <a:r>
              <a:rPr lang="en-US" sz="3600" dirty="0">
                <a:latin typeface="KorolevLiU Light" panose="02000506000000020004" pitchFamily="50" charset="0"/>
              </a:rPr>
              <a:t>for Autonomous Vehicles</a:t>
            </a:r>
            <a:endParaRPr lang="sv-SE" sz="3600" dirty="0">
              <a:latin typeface="KorolevLiU Light" panose="02000506000000020004" pitchFamily="50" charset="0"/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8022206" y="4197954"/>
            <a:ext cx="3787031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sv-SE" sz="1800" dirty="0">
                <a:latin typeface="KorolevLiU Medium" panose="02000606000000020004" pitchFamily="50" charset="0"/>
              </a:rPr>
              <a:t>Lars Holberg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8022206" y="503957"/>
            <a:ext cx="3744415" cy="16158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050" dirty="0">
                <a:latin typeface="KorolevLiU Medium" panose="02000606000000020004" pitchFamily="50" charset="0"/>
              </a:rPr>
              <a:t>Linköping University Medical Dissertation No. xxxx</a:t>
            </a:r>
          </a:p>
        </p:txBody>
      </p:sp>
      <p:sp>
        <p:nvSpPr>
          <p:cNvPr id="24" name="textruta 23"/>
          <p:cNvSpPr txBox="1"/>
          <p:nvPr/>
        </p:nvSpPr>
        <p:spPr>
          <a:xfrm rot="5400000">
            <a:off x="3244657" y="4612788"/>
            <a:ext cx="5711247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1200" dirty="0">
                <a:latin typeface="KorolevLiU Light" panose="02000506000000020004" pitchFamily="50" charset="0"/>
              </a:rPr>
              <a:t>Lars </a:t>
            </a:r>
            <a:r>
              <a:rPr lang="en-US" sz="1200" dirty="0" err="1">
                <a:latin typeface="KorolevLiU Light" panose="02000506000000020004" pitchFamily="50" charset="0"/>
              </a:rPr>
              <a:t>Holberg</a:t>
            </a:r>
            <a:r>
              <a:rPr lang="en-US" sz="1200" dirty="0">
                <a:latin typeface="KorolevLiU Medium" panose="02000606000000020004" pitchFamily="50" charset="0"/>
              </a:rPr>
              <a:t>	Inertial Navigation and Mapping for Autonomous Vehicles</a:t>
            </a:r>
            <a:endParaRPr lang="sv-SE" sz="1200" dirty="0">
              <a:latin typeface="KorolevLiU Medium" panose="02000606000000020004" pitchFamily="50" charset="0"/>
            </a:endParaRPr>
          </a:p>
        </p:txBody>
      </p:sp>
      <p:sp>
        <p:nvSpPr>
          <p:cNvPr id="25" name="textruta 24"/>
          <p:cNvSpPr txBox="1"/>
          <p:nvPr/>
        </p:nvSpPr>
        <p:spPr>
          <a:xfrm rot="5400000">
            <a:off x="5800942" y="7767747"/>
            <a:ext cx="598677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en-US" sz="1200" dirty="0">
                <a:latin typeface="KorolevLiU Light" panose="02000506000000020004" pitchFamily="50" charset="0"/>
              </a:rPr>
              <a:t>2016</a:t>
            </a:r>
            <a:endParaRPr lang="sv-SE" sz="1200" dirty="0">
              <a:latin typeface="KorolevLiU Light" panose="02000506000000020004" pitchFamily="50" charset="0"/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1679150" y="1849495"/>
            <a:ext cx="3750841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1200" cap="all" spc="50" dirty="0">
                <a:latin typeface="KorolevLiU Bold" panose="02000000000000000000" pitchFamily="50" charset="0"/>
              </a:rPr>
              <a:t>FACULTY OF MEDICINE AND HEALTH SCIENCES</a:t>
            </a:r>
          </a:p>
          <a:p>
            <a:pPr>
              <a:spcAft>
                <a:spcPts val="800"/>
              </a:spcAft>
            </a:pPr>
            <a:r>
              <a:rPr lang="en-US" sz="900" dirty="0">
                <a:latin typeface="KorolevLiU Medium" panose="02000606000000020004" pitchFamily="50" charset="0"/>
              </a:rPr>
              <a:t>Linköping University Medical  Dissertation No. xxxx, 2016</a:t>
            </a:r>
            <a:br>
              <a:rPr lang="en-US" sz="900" dirty="0">
                <a:latin typeface="KorolevLiU Medium" panose="02000606000000020004" pitchFamily="50" charset="0"/>
              </a:rPr>
            </a:br>
            <a:r>
              <a:rPr lang="en-US" sz="900" dirty="0">
                <a:latin typeface="KorolevLiU Medium" panose="02000606000000020004" pitchFamily="50" charset="0"/>
              </a:rPr>
              <a:t>Department of xxxxx</a:t>
            </a:r>
          </a:p>
          <a:p>
            <a:pPr>
              <a:spcAft>
                <a:spcPts val="800"/>
              </a:spcAft>
            </a:pPr>
            <a:r>
              <a:rPr lang="en-US" sz="900" dirty="0">
                <a:latin typeface="KorolevLiU Medium" panose="02000606000000020004" pitchFamily="50" charset="0"/>
              </a:rPr>
              <a:t>Linköping University</a:t>
            </a:r>
            <a:br>
              <a:rPr lang="en-US" sz="900" dirty="0">
                <a:latin typeface="KorolevLiU Medium" panose="02000606000000020004" pitchFamily="50" charset="0"/>
              </a:rPr>
            </a:br>
            <a:r>
              <a:rPr lang="en-US" sz="900" dirty="0">
                <a:latin typeface="KorolevLiU Medium" panose="02000606000000020004" pitchFamily="50" charset="0"/>
              </a:rPr>
              <a:t>SE-581 83 Linköping, Sweden</a:t>
            </a:r>
          </a:p>
          <a:p>
            <a:pPr>
              <a:spcAft>
                <a:spcPts val="800"/>
              </a:spcAft>
            </a:pPr>
            <a:r>
              <a:rPr lang="en-US" sz="1200" dirty="0">
                <a:latin typeface="KorolevLiU Medium" panose="02000606000000020004" pitchFamily="50" charset="0"/>
              </a:rPr>
              <a:t>www.liu.se</a:t>
            </a:r>
            <a:endParaRPr lang="sv-SE" sz="1200" dirty="0">
              <a:latin typeface="KorolevLiU Medium" panose="02000606000000020004" pitchFamily="50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85</Words>
  <Application>Microsoft Macintosh PowerPoint</Application>
  <PresentationFormat>Anpassad</PresentationFormat>
  <Paragraphs>12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Calibri</vt:lpstr>
      <vt:lpstr>KorolevLiU Bold</vt:lpstr>
      <vt:lpstr>KorolevLiU Light</vt:lpstr>
      <vt:lpstr>KorolevLiU Medium</vt:lpstr>
      <vt:lpstr>Office-tema</vt:lpstr>
      <vt:lpstr>PowerPoint-presentation</vt:lpstr>
    </vt:vector>
  </TitlesOfParts>
  <Company>LiU-Tryck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Martin</dc:creator>
  <cp:lastModifiedBy>Emma Busk Winquist</cp:lastModifiedBy>
  <cp:revision>51</cp:revision>
  <dcterms:created xsi:type="dcterms:W3CDTF">2011-11-11T07:24:48Z</dcterms:created>
  <dcterms:modified xsi:type="dcterms:W3CDTF">2023-01-19T14:17:20Z</dcterms:modified>
</cp:coreProperties>
</file>