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4660"/>
  </p:normalViewPr>
  <p:slideViewPr>
    <p:cSldViewPr>
      <p:cViewPr varScale="1">
        <p:scale>
          <a:sx n="99" d="100"/>
          <a:sy n="99" d="100"/>
        </p:scale>
        <p:origin x="1584" y="192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630" y="-1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" y="-14623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041" y="7265885"/>
            <a:ext cx="3028241" cy="108831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00" y="7249849"/>
            <a:ext cx="3028241" cy="108831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the </a:t>
            </a:r>
            <a:r>
              <a:rPr lang="sv-SE" sz="1200" dirty="0" err="1"/>
              <a:t>book</a:t>
            </a:r>
            <a:r>
              <a:rPr lang="sv-SE" sz="1200" dirty="0"/>
              <a:t> is to </a:t>
            </a:r>
            <a:r>
              <a:rPr lang="sv-SE" sz="1200" dirty="0" err="1"/>
              <a:t>thin</a:t>
            </a:r>
            <a:r>
              <a:rPr lang="sv-SE" sz="1200" dirty="0"/>
              <a:t> </a:t>
            </a:r>
            <a:r>
              <a:rPr lang="sv-SE" sz="1200" dirty="0" err="1"/>
              <a:t>this</a:t>
            </a:r>
            <a:r>
              <a:rPr lang="sv-SE" sz="1200" dirty="0"/>
              <a:t> logo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deleted</a:t>
            </a:r>
            <a:endParaRPr lang="sv-SE" sz="1200" dirty="0"/>
          </a:p>
        </p:txBody>
      </p:sp>
      <p:cxnSp>
        <p:nvCxnSpPr>
          <p:cNvPr id="18" name="Rak pil 17"/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Bildobjekt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6663" y="767713"/>
            <a:ext cx="1073965" cy="385969"/>
          </a:xfrm>
          <a:prstGeom prst="rect">
            <a:avLst/>
          </a:prstGeom>
        </p:spPr>
      </p:pic>
      <p:sp>
        <p:nvSpPr>
          <p:cNvPr id="19" name="textruta 18"/>
          <p:cNvSpPr txBox="1"/>
          <p:nvPr/>
        </p:nvSpPr>
        <p:spPr>
          <a:xfrm>
            <a:off x="7098046" y="-602926"/>
            <a:ext cx="4896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If the text is </a:t>
            </a:r>
            <a:r>
              <a:rPr lang="sv-SE" sz="1200" dirty="0" err="1"/>
              <a:t>left</a:t>
            </a:r>
            <a:r>
              <a:rPr lang="sv-SE" sz="1200" dirty="0"/>
              <a:t> or right </a:t>
            </a:r>
            <a:r>
              <a:rPr lang="sv-SE" sz="1200" dirty="0" err="1"/>
              <a:t>aligned</a:t>
            </a:r>
            <a:r>
              <a:rPr lang="sv-SE" sz="1200" dirty="0"/>
              <a:t> </a:t>
            </a:r>
            <a:r>
              <a:rPr lang="sv-SE" sz="1200" dirty="0" err="1"/>
              <a:t>use</a:t>
            </a:r>
            <a:r>
              <a:rPr lang="sv-SE" sz="1200" dirty="0"/>
              <a:t> the </a:t>
            </a:r>
            <a:r>
              <a:rPr lang="sv-SE" sz="1200" dirty="0" err="1"/>
              <a:t>pink</a:t>
            </a:r>
            <a:r>
              <a:rPr lang="sv-SE" sz="1200" dirty="0"/>
              <a:t> guides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8022208" y="1728093"/>
            <a:ext cx="3744414" cy="221599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>
                <a:latin typeface="KorolevLiU Light" panose="02000506000000020004" pitchFamily="50" charset="0"/>
              </a:rPr>
              <a:t>Inertial Navigation </a:t>
            </a:r>
            <a:br>
              <a:rPr lang="en-US" sz="3600" dirty="0">
                <a:latin typeface="KorolevLiU Light" panose="02000506000000020004" pitchFamily="50" charset="0"/>
              </a:rPr>
            </a:br>
            <a:r>
              <a:rPr lang="en-US" sz="3600" dirty="0">
                <a:latin typeface="KorolevLiU Light" panose="02000506000000020004" pitchFamily="50" charset="0"/>
              </a:rPr>
              <a:t>and Mapping</a:t>
            </a:r>
            <a:br>
              <a:rPr lang="en-US" sz="3600" dirty="0">
                <a:latin typeface="KorolevLiU Light" panose="02000506000000020004" pitchFamily="50" charset="0"/>
              </a:rPr>
            </a:br>
            <a:r>
              <a:rPr lang="en-US" sz="3600" dirty="0">
                <a:latin typeface="KorolevLiU Light" panose="02000506000000020004" pitchFamily="50" charset="0"/>
              </a:rPr>
              <a:t>for Autonomous Vehicles</a:t>
            </a:r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8022206" y="4197954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>
                <a:latin typeface="KorolevLiU Medium" panose="02000606000000020004" pitchFamily="50" charset="0"/>
              </a:rPr>
              <a:t>Lars Holberg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16158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University Medical Dissertation No. xxxx</a:t>
            </a: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612788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dirty="0">
                <a:latin typeface="KorolevLiU Light" panose="02000506000000020004" pitchFamily="50" charset="0"/>
              </a:rPr>
              <a:t>Lars </a:t>
            </a:r>
            <a:r>
              <a:rPr lang="en-US" sz="1200" dirty="0" err="1">
                <a:latin typeface="KorolevLiU Light" panose="02000506000000020004" pitchFamily="50" charset="0"/>
              </a:rPr>
              <a:t>Holberg</a:t>
            </a:r>
            <a:r>
              <a:rPr lang="en-US" sz="1200" dirty="0">
                <a:latin typeface="KorolevLiU Medium" panose="02000606000000020004" pitchFamily="50" charset="0"/>
              </a:rPr>
              <a:t>	Inertial Navigation and Mapping for Autonomous Vehicles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2016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cap="all" spc="50" dirty="0">
                <a:latin typeface="KorolevLiU Bold" panose="02000000000000000000" pitchFamily="50" charset="0"/>
              </a:rPr>
              <a:t>FACULTY OF MEDICINE AND HEALTH SCIENCES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 Medical  Dissertation No. xxxx, 2016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Department of xxxxx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SE-581 83 Linköping, Sweden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85</Words>
  <Application>Microsoft Macintosh PowerPoint</Application>
  <PresentationFormat>Anpassad</PresentationFormat>
  <Paragraphs>12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Emma Busk Winquist</cp:lastModifiedBy>
  <cp:revision>51</cp:revision>
  <dcterms:created xsi:type="dcterms:W3CDTF">2011-11-11T07:24:48Z</dcterms:created>
  <dcterms:modified xsi:type="dcterms:W3CDTF">2023-01-19T14:17:20Z</dcterms:modified>
</cp:coreProperties>
</file>